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9" r:id="rId10"/>
    <p:sldId id="270" r:id="rId11"/>
    <p:sldId id="271" r:id="rId12"/>
    <p:sldId id="263" r:id="rId13"/>
    <p:sldId id="267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28FB90-542E-43D2-A82B-A02A359509FF}" v="5" dt="2025-11-11T21:01:44.477"/>
    <p1510:client id="{66781FEE-AB2D-462A-8252-1A04AF922B1C}" v="249" dt="2025-11-12T20:12:22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Sajib M Pramanic" userId="027e6742-9d2a-45e5-97eb-ed8f5468365d" providerId="ADAL" clId="{FF31CAFA-E2BF-4135-B00F-34502AA8F829}"/>
    <pc:docChg chg="undo redo custSel addSld delSld modSld sldOrd">
      <pc:chgData name="Md.Sajib M Pramanic" userId="027e6742-9d2a-45e5-97eb-ed8f5468365d" providerId="ADAL" clId="{FF31CAFA-E2BF-4135-B00F-34502AA8F829}" dt="2025-11-12T20:12:22.764" v="1740" actId="20577"/>
      <pc:docMkLst>
        <pc:docMk/>
      </pc:docMkLst>
      <pc:sldChg chg="addSp delSp modSp mod modShow">
        <pc:chgData name="Md.Sajib M Pramanic" userId="027e6742-9d2a-45e5-97eb-ed8f5468365d" providerId="ADAL" clId="{FF31CAFA-E2BF-4135-B00F-34502AA8F829}" dt="2025-11-12T19:10:03.120" v="1278" actId="478"/>
        <pc:sldMkLst>
          <pc:docMk/>
          <pc:sldMk cId="3322721414" sldId="256"/>
        </pc:sldMkLst>
        <pc:spChg chg="add mod">
          <ac:chgData name="Md.Sajib M Pramanic" userId="027e6742-9d2a-45e5-97eb-ed8f5468365d" providerId="ADAL" clId="{FF31CAFA-E2BF-4135-B00F-34502AA8F829}" dt="2025-11-11T21:02:43.588" v="1272" actId="1036"/>
          <ac:spMkLst>
            <pc:docMk/>
            <pc:sldMk cId="3322721414" sldId="256"/>
            <ac:spMk id="2" creationId="{CC1B9863-6F31-1F54-9114-231B25554ACD}"/>
          </ac:spMkLst>
        </pc:spChg>
        <pc:spChg chg="del mod">
          <ac:chgData name="Md.Sajib M Pramanic" userId="027e6742-9d2a-45e5-97eb-ed8f5468365d" providerId="ADAL" clId="{FF31CAFA-E2BF-4135-B00F-34502AA8F829}" dt="2025-11-12T19:10:03.120" v="1278" actId="478"/>
          <ac:spMkLst>
            <pc:docMk/>
            <pc:sldMk cId="3322721414" sldId="256"/>
            <ac:spMk id="8" creationId="{2667B680-02D9-22E0-1A19-388F490D0555}"/>
          </ac:spMkLst>
        </pc:spChg>
      </pc:sldChg>
      <pc:sldChg chg="addSp delSp modSp mod modShow">
        <pc:chgData name="Md.Sajib M Pramanic" userId="027e6742-9d2a-45e5-97eb-ed8f5468365d" providerId="ADAL" clId="{FF31CAFA-E2BF-4135-B00F-34502AA8F829}" dt="2025-11-05T04:29:39.244" v="167" actId="14100"/>
        <pc:sldMkLst>
          <pc:docMk/>
          <pc:sldMk cId="3518072687" sldId="257"/>
        </pc:sldMkLst>
        <pc:spChg chg="add mod">
          <ac:chgData name="Md.Sajib M Pramanic" userId="027e6742-9d2a-45e5-97eb-ed8f5468365d" providerId="ADAL" clId="{FF31CAFA-E2BF-4135-B00F-34502AA8F829}" dt="2025-11-05T04:28:08.108" v="115" actId="1036"/>
          <ac:spMkLst>
            <pc:docMk/>
            <pc:sldMk cId="3518072687" sldId="257"/>
            <ac:spMk id="3" creationId="{F257A6FC-5EEA-6FA8-09C8-2F4507964150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4" creationId="{7F8C0729-C5A2-4823-4781-3683D3660DD7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5" creationId="{E4840799-E718-3FB5-D66E-B77488619C52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9" creationId="{DE3E8690-6C8E-1200-54D0-70E87D25C49E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0" creationId="{13FFC9AD-57EC-BA80-15A6-8BEDB8D9ADF5}"/>
          </ac:spMkLst>
        </pc:spChg>
        <pc:spChg chg="mod">
          <ac:chgData name="Md.Sajib M Pramanic" userId="027e6742-9d2a-45e5-97eb-ed8f5468365d" providerId="ADAL" clId="{FF31CAFA-E2BF-4135-B00F-34502AA8F829}" dt="2025-11-05T04:27:36.049" v="79" actId="1035"/>
          <ac:spMkLst>
            <pc:docMk/>
            <pc:sldMk cId="3518072687" sldId="257"/>
            <ac:spMk id="11" creationId="{0154AEEE-59F7-17E6-5212-7A60E0ECE318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2" creationId="{ED102FFD-7921-15E0-06CF-467CDFF9497A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3" creationId="{ABF07C1F-B186-801D-149C-6BC0B524653A}"/>
          </ac:spMkLst>
        </pc:spChg>
        <pc:spChg chg="mod">
          <ac:chgData name="Md.Sajib M Pramanic" userId="027e6742-9d2a-45e5-97eb-ed8f5468365d" providerId="ADAL" clId="{FF31CAFA-E2BF-4135-B00F-34502AA8F829}" dt="2025-11-05T04:27:43.579" v="91" actId="1035"/>
          <ac:spMkLst>
            <pc:docMk/>
            <pc:sldMk cId="3518072687" sldId="257"/>
            <ac:spMk id="14" creationId="{29D6AF81-3EEE-C447-738C-57667CD8C782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5" creationId="{D1A2AFC7-E8CD-6742-7A7E-D5FFA70B4613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6" creationId="{F2CCA61A-74AF-5049-DBAB-8B4A1E0407EC}"/>
          </ac:spMkLst>
        </pc:spChg>
        <pc:spChg chg="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7" creationId="{C966CA35-9AA6-CCAA-B95D-556FC0BDED0E}"/>
          </ac:spMkLst>
        </pc:spChg>
        <pc:spChg chg="add mod">
          <ac:chgData name="Md.Sajib M Pramanic" userId="027e6742-9d2a-45e5-97eb-ed8f5468365d" providerId="ADAL" clId="{FF31CAFA-E2BF-4135-B00F-34502AA8F829}" dt="2025-11-05T04:29:39.244" v="167" actId="14100"/>
          <ac:spMkLst>
            <pc:docMk/>
            <pc:sldMk cId="3518072687" sldId="257"/>
            <ac:spMk id="18" creationId="{1ADCB817-5540-538C-7131-0116E4365E31}"/>
          </ac:spMkLst>
        </pc:spChg>
        <pc:picChg chg="mod">
          <ac:chgData name="Md.Sajib M Pramanic" userId="027e6742-9d2a-45e5-97eb-ed8f5468365d" providerId="ADAL" clId="{FF31CAFA-E2BF-4135-B00F-34502AA8F829}" dt="2025-11-05T04:29:23.781" v="166" actId="1076"/>
          <ac:picMkLst>
            <pc:docMk/>
            <pc:sldMk cId="3518072687" sldId="257"/>
            <ac:picMk id="2" creationId="{9AAB472F-3CAE-D386-963A-E636FAB3F50D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05T04:34:31.528" v="228" actId="1035"/>
        <pc:sldMkLst>
          <pc:docMk/>
          <pc:sldMk cId="969926368" sldId="258"/>
        </pc:sldMkLst>
        <pc:spChg chg="add mod">
          <ac:chgData name="Md.Sajib M Pramanic" userId="027e6742-9d2a-45e5-97eb-ed8f5468365d" providerId="ADAL" clId="{FF31CAFA-E2BF-4135-B00F-34502AA8F829}" dt="2025-11-05T04:33:34.906" v="204" actId="1037"/>
          <ac:spMkLst>
            <pc:docMk/>
            <pc:sldMk cId="969926368" sldId="258"/>
            <ac:spMk id="6" creationId="{2D874C16-491F-80A9-812A-4BCFDEE4D501}"/>
          </ac:spMkLst>
        </pc:spChg>
        <pc:spChg chg="add mod">
          <ac:chgData name="Md.Sajib M Pramanic" userId="027e6742-9d2a-45e5-97eb-ed8f5468365d" providerId="ADAL" clId="{FF31CAFA-E2BF-4135-B00F-34502AA8F829}" dt="2025-11-05T04:34:31.528" v="228" actId="1035"/>
          <ac:spMkLst>
            <pc:docMk/>
            <pc:sldMk cId="969926368" sldId="258"/>
            <ac:spMk id="19" creationId="{A3D1761C-2AEA-3A22-0525-CFDD464D28D7}"/>
          </ac:spMkLst>
        </pc:spChg>
        <pc:spChg chg="add mod">
          <ac:chgData name="Md.Sajib M Pramanic" userId="027e6742-9d2a-45e5-97eb-ed8f5468365d" providerId="ADAL" clId="{FF31CAFA-E2BF-4135-B00F-34502AA8F829}" dt="2025-11-05T04:34:31.528" v="228" actId="1035"/>
          <ac:spMkLst>
            <pc:docMk/>
            <pc:sldMk cId="969926368" sldId="258"/>
            <ac:spMk id="21" creationId="{21B6BAA2-80B4-CC24-9134-94360F80D990}"/>
          </ac:spMkLst>
        </pc:spChg>
        <pc:spChg chg="add mod">
          <ac:chgData name="Md.Sajib M Pramanic" userId="027e6742-9d2a-45e5-97eb-ed8f5468365d" providerId="ADAL" clId="{FF31CAFA-E2BF-4135-B00F-34502AA8F829}" dt="2025-11-05T04:34:31.528" v="228" actId="1035"/>
          <ac:spMkLst>
            <pc:docMk/>
            <pc:sldMk cId="969926368" sldId="258"/>
            <ac:spMk id="23" creationId="{7865127A-4AF6-2BF7-5B5E-D24D62BAAEC9}"/>
          </ac:spMkLst>
        </pc:spChg>
        <pc:spChg chg="add mod">
          <ac:chgData name="Md.Sajib M Pramanic" userId="027e6742-9d2a-45e5-97eb-ed8f5468365d" providerId="ADAL" clId="{FF31CAFA-E2BF-4135-B00F-34502AA8F829}" dt="2025-11-05T04:34:12.168" v="210" actId="1076"/>
          <ac:spMkLst>
            <pc:docMk/>
            <pc:sldMk cId="969926368" sldId="258"/>
            <ac:spMk id="24" creationId="{78AEDCC4-A706-4A2B-6F01-715A2357F6E4}"/>
          </ac:spMkLst>
        </pc:spChg>
        <pc:picChg chg="add mod">
          <ac:chgData name="Md.Sajib M Pramanic" userId="027e6742-9d2a-45e5-97eb-ed8f5468365d" providerId="ADAL" clId="{FF31CAFA-E2BF-4135-B00F-34502AA8F829}" dt="2025-11-05T04:33:14.024" v="179" actId="1076"/>
          <ac:picMkLst>
            <pc:docMk/>
            <pc:sldMk cId="969926368" sldId="258"/>
            <ac:picMk id="7" creationId="{3E72B98C-2A99-6801-9C37-03F8BFA07685}"/>
          </ac:picMkLst>
        </pc:picChg>
        <pc:picChg chg="add mod">
          <ac:chgData name="Md.Sajib M Pramanic" userId="027e6742-9d2a-45e5-97eb-ed8f5468365d" providerId="ADAL" clId="{FF31CAFA-E2BF-4135-B00F-34502AA8F829}" dt="2025-11-05T04:33:14.024" v="179" actId="1076"/>
          <ac:picMkLst>
            <pc:docMk/>
            <pc:sldMk cId="969926368" sldId="258"/>
            <ac:picMk id="8" creationId="{3E154E89-7E09-126D-5B80-850002688840}"/>
          </ac:picMkLst>
        </pc:picChg>
        <pc:picChg chg="add mod">
          <ac:chgData name="Md.Sajib M Pramanic" userId="027e6742-9d2a-45e5-97eb-ed8f5468365d" providerId="ADAL" clId="{FF31CAFA-E2BF-4135-B00F-34502AA8F829}" dt="2025-11-05T04:33:14.024" v="179" actId="1076"/>
          <ac:picMkLst>
            <pc:docMk/>
            <pc:sldMk cId="969926368" sldId="258"/>
            <ac:picMk id="20" creationId="{24C50AA3-2E23-DFE6-F93D-1C06874F6632}"/>
          </ac:picMkLst>
        </pc:picChg>
        <pc:picChg chg="add mod">
          <ac:chgData name="Md.Sajib M Pramanic" userId="027e6742-9d2a-45e5-97eb-ed8f5468365d" providerId="ADAL" clId="{FF31CAFA-E2BF-4135-B00F-34502AA8F829}" dt="2025-11-05T04:33:14.024" v="179" actId="1076"/>
          <ac:picMkLst>
            <pc:docMk/>
            <pc:sldMk cId="969926368" sldId="258"/>
            <ac:picMk id="22" creationId="{5E5607B7-489D-516C-5536-0B756330153F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19:37:44.310" v="1613" actId="478"/>
        <pc:sldMkLst>
          <pc:docMk/>
          <pc:sldMk cId="4221750194" sldId="259"/>
        </pc:sldMkLst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2" creationId="{F8B40430-54F1-05FA-A660-EC1F77C81F2F}"/>
          </ac:spMkLst>
        </pc:spChg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3" creationId="{0CA0A574-77BA-B85C-31C8-485C5ECF78CB}"/>
          </ac:spMkLst>
        </pc:spChg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4" creationId="{C7849EC4-D07E-7978-8B50-A21C30DFC62B}"/>
          </ac:spMkLst>
        </pc:spChg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5" creationId="{CA56D47D-250F-CF95-6B4C-2BD2EFEBF2D8}"/>
          </ac:spMkLst>
        </pc:spChg>
        <pc:spChg chg="add del mod">
          <ac:chgData name="Md.Sajib M Pramanic" userId="027e6742-9d2a-45e5-97eb-ed8f5468365d" providerId="ADAL" clId="{FF31CAFA-E2BF-4135-B00F-34502AA8F829}" dt="2025-11-12T19:37:44.310" v="1613" actId="478"/>
          <ac:spMkLst>
            <pc:docMk/>
            <pc:sldMk cId="4221750194" sldId="259"/>
            <ac:spMk id="8" creationId="{36B58CBF-E5A9-6D31-2E64-BF6D2A0B2F4A}"/>
          </ac:spMkLst>
        </pc:spChg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9" creationId="{DD35794A-CCFC-ECEC-5005-D87ED7C0ADE1}"/>
          </ac:spMkLst>
        </pc:spChg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10" creationId="{182ADAF5-5F74-AD1D-CC07-BD7588F2A943}"/>
          </ac:spMkLst>
        </pc:spChg>
        <pc:spChg chg="add mod">
          <ac:chgData name="Md.Sajib M Pramanic" userId="027e6742-9d2a-45e5-97eb-ed8f5468365d" providerId="ADAL" clId="{FF31CAFA-E2BF-4135-B00F-34502AA8F829}" dt="2025-11-05T04:36:32.570" v="231"/>
          <ac:spMkLst>
            <pc:docMk/>
            <pc:sldMk cId="4221750194" sldId="259"/>
            <ac:spMk id="11" creationId="{290113B4-2008-CE93-F9D9-CBE1F24CF7B7}"/>
          </ac:spMkLst>
        </pc:spChg>
        <pc:picChg chg="add del mod">
          <ac:chgData name="Md.Sajib M Pramanic" userId="027e6742-9d2a-45e5-97eb-ed8f5468365d" providerId="ADAL" clId="{FF31CAFA-E2BF-4135-B00F-34502AA8F829}" dt="2025-11-12T19:37:44.310" v="1613" actId="478"/>
          <ac:picMkLst>
            <pc:docMk/>
            <pc:sldMk cId="4221750194" sldId="259"/>
            <ac:picMk id="7" creationId="{0E2397AE-4B5F-0223-25E3-D70F18EEC0DF}"/>
          </ac:picMkLst>
        </pc:picChg>
        <pc:picChg chg="add mod">
          <ac:chgData name="Md.Sajib M Pramanic" userId="027e6742-9d2a-45e5-97eb-ed8f5468365d" providerId="ADAL" clId="{FF31CAFA-E2BF-4135-B00F-34502AA8F829}" dt="2025-11-05T04:37:46.029" v="276" actId="1038"/>
          <ac:picMkLst>
            <pc:docMk/>
            <pc:sldMk cId="4221750194" sldId="259"/>
            <ac:picMk id="12" creationId="{B56ABC7F-8047-FA3C-2605-B9EFF6D4E545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05T04:47:48.385" v="379" actId="14100"/>
        <pc:sldMkLst>
          <pc:docMk/>
          <pc:sldMk cId="2405279272" sldId="260"/>
        </pc:sldMkLst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7" creationId="{434CD679-59FF-B854-3D4B-A3D3D9C7A02F}"/>
          </ac:spMkLst>
        </pc:spChg>
        <pc:spChg chg="add mod">
          <ac:chgData name="Md.Sajib M Pramanic" userId="027e6742-9d2a-45e5-97eb-ed8f5468365d" providerId="ADAL" clId="{FF31CAFA-E2BF-4135-B00F-34502AA8F829}" dt="2025-11-05T04:47:48.385" v="379" actId="14100"/>
          <ac:spMkLst>
            <pc:docMk/>
            <pc:sldMk cId="2405279272" sldId="260"/>
            <ac:spMk id="8" creationId="{FED4AACF-301C-08E8-F1DC-4A2253B95B0C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13" creationId="{A8754A7C-D2BC-F14C-1A58-B242742082A5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14" creationId="{9271BF5B-FD1D-B796-1174-BE8E9655E8A3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15" creationId="{D6E511B4-95A0-E637-11F8-188819257869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16" creationId="{D11D9CA3-0274-D95E-C6BA-59E916C7B5C0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17" creationId="{808F7745-6850-3D47-AC41-AF59DCAA8CD1}"/>
          </ac:spMkLst>
        </pc:spChg>
        <pc:spChg chg="mod">
          <ac:chgData name="Md.Sajib M Pramanic" userId="027e6742-9d2a-45e5-97eb-ed8f5468365d" providerId="ADAL" clId="{FF31CAFA-E2BF-4135-B00F-34502AA8F829}" dt="2025-11-05T04:43:58.358" v="331" actId="1037"/>
          <ac:spMkLst>
            <pc:docMk/>
            <pc:sldMk cId="2405279272" sldId="260"/>
            <ac:spMk id="18" creationId="{62D9A9E3-BC4B-555E-6AD2-FC6180CC347E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19" creationId="{E8B6A4B9-24DD-4A04-6020-19642D716D51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20" creationId="{EE9A8057-7B03-3075-9894-50FF2C3E1E96}"/>
          </ac:spMkLst>
        </pc:spChg>
        <pc:spChg chg="add mod">
          <ac:chgData name="Md.Sajib M Pramanic" userId="027e6742-9d2a-45e5-97eb-ed8f5468365d" providerId="ADAL" clId="{FF31CAFA-E2BF-4135-B00F-34502AA8F829}" dt="2025-11-05T04:47:15.031" v="376" actId="1038"/>
          <ac:spMkLst>
            <pc:docMk/>
            <pc:sldMk cId="2405279272" sldId="260"/>
            <ac:spMk id="21" creationId="{A379B5FE-199E-F0E2-AD2E-D795116AAE84}"/>
          </ac:spMkLst>
        </pc:spChg>
        <pc:spChg chg="mod">
          <ac:chgData name="Md.Sajib M Pramanic" userId="027e6742-9d2a-45e5-97eb-ed8f5468365d" providerId="ADAL" clId="{FF31CAFA-E2BF-4135-B00F-34502AA8F829}" dt="2025-11-05T04:44:13.884" v="348" actId="1035"/>
          <ac:spMkLst>
            <pc:docMk/>
            <pc:sldMk cId="2405279272" sldId="260"/>
            <ac:spMk id="22" creationId="{F052A1B6-59F8-0388-5808-6B433444938C}"/>
          </ac:spMkLst>
        </pc:spChg>
        <pc:spChg chg="mod">
          <ac:chgData name="Md.Sajib M Pramanic" userId="027e6742-9d2a-45e5-97eb-ed8f5468365d" providerId="ADAL" clId="{FF31CAFA-E2BF-4135-B00F-34502AA8F829}" dt="2025-11-05T04:44:13.884" v="348" actId="1035"/>
          <ac:spMkLst>
            <pc:docMk/>
            <pc:sldMk cId="2405279272" sldId="260"/>
            <ac:spMk id="23" creationId="{A780CC7F-6137-BA6F-648D-424C09128043}"/>
          </ac:spMkLst>
        </pc:spChg>
        <pc:spChg chg="mod">
          <ac:chgData name="Md.Sajib M Pramanic" userId="027e6742-9d2a-45e5-97eb-ed8f5468365d" providerId="ADAL" clId="{FF31CAFA-E2BF-4135-B00F-34502AA8F829}" dt="2025-11-05T04:46:51.043" v="359" actId="403"/>
          <ac:spMkLst>
            <pc:docMk/>
            <pc:sldMk cId="2405279272" sldId="260"/>
            <ac:spMk id="24" creationId="{F2F9E719-4AA8-39D2-5355-D6D3DFE15769}"/>
          </ac:spMkLst>
        </pc:spChg>
        <pc:picChg chg="mod">
          <ac:chgData name="Md.Sajib M Pramanic" userId="027e6742-9d2a-45e5-97eb-ed8f5468365d" providerId="ADAL" clId="{FF31CAFA-E2BF-4135-B00F-34502AA8F829}" dt="2025-11-05T04:38:47.056" v="283" actId="14100"/>
          <ac:picMkLst>
            <pc:docMk/>
            <pc:sldMk cId="2405279272" sldId="260"/>
            <ac:picMk id="6" creationId="{5D322481-77D6-CBD0-69E9-7A11AA57467A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20:12:22.764" v="1740" actId="20577"/>
        <pc:sldMkLst>
          <pc:docMk/>
          <pc:sldMk cId="860620946" sldId="261"/>
        </pc:sldMkLst>
        <pc:spChg chg="add mod">
          <ac:chgData name="Md.Sajib M Pramanic" userId="027e6742-9d2a-45e5-97eb-ed8f5468365d" providerId="ADAL" clId="{FF31CAFA-E2BF-4135-B00F-34502AA8F829}" dt="2025-11-05T04:48:42.300" v="382"/>
          <ac:spMkLst>
            <pc:docMk/>
            <pc:sldMk cId="860620946" sldId="261"/>
            <ac:spMk id="2" creationId="{BFE8C2C9-9363-3650-A1FA-0044BCA498C4}"/>
          </ac:spMkLst>
        </pc:spChg>
        <pc:spChg chg="add mod">
          <ac:chgData name="Md.Sajib M Pramanic" userId="027e6742-9d2a-45e5-97eb-ed8f5468365d" providerId="ADAL" clId="{FF31CAFA-E2BF-4135-B00F-34502AA8F829}" dt="2025-11-12T20:12:22.764" v="1740" actId="20577"/>
          <ac:spMkLst>
            <pc:docMk/>
            <pc:sldMk cId="860620946" sldId="261"/>
            <ac:spMk id="3" creationId="{8D3A2416-B909-0796-1ED3-8B5AAC7BD9D9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4" creationId="{BF0A2F65-A4E3-375A-9250-C23E88822D88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5" creationId="{C40383A0-7BEC-7DC9-489B-8CDF55926276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9" creationId="{06EA0179-A080-C1D6-968F-1AFEDC82F8F0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10" creationId="{44F65F21-F303-49BD-BC32-140EA80F6047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11" creationId="{C8700405-2088-134D-F735-F1BFB4CAA35A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12" creationId="{0C571A82-2A90-A232-E53D-733892475B21}"/>
          </ac:spMkLst>
        </pc:spChg>
        <pc:spChg chg="add 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25" creationId="{DEA4930A-C969-9BFE-E626-36CA8EA397F2}"/>
          </ac:spMkLst>
        </pc:spChg>
        <pc:spChg chg="mod">
          <ac:chgData name="Md.Sajib M Pramanic" userId="027e6742-9d2a-45e5-97eb-ed8f5468365d" providerId="ADAL" clId="{FF31CAFA-E2BF-4135-B00F-34502AA8F829}" dt="2025-11-05T05:02:53.756" v="403" actId="1035"/>
          <ac:spMkLst>
            <pc:docMk/>
            <pc:sldMk cId="860620946" sldId="261"/>
            <ac:spMk id="26" creationId="{E95EA357-AF16-620B-C253-DFEF4E88E1E2}"/>
          </ac:spMkLst>
        </pc:spChg>
        <pc:spChg chg="add mod">
          <ac:chgData name="Md.Sajib M Pramanic" userId="027e6742-9d2a-45e5-97eb-ed8f5468365d" providerId="ADAL" clId="{FF31CAFA-E2BF-4135-B00F-34502AA8F829}" dt="2025-11-12T20:12:11.924" v="1738" actId="20577"/>
          <ac:spMkLst>
            <pc:docMk/>
            <pc:sldMk cId="860620946" sldId="261"/>
            <ac:spMk id="27" creationId="{51639EF1-9B7D-E36B-AE4A-E330C1A8DB52}"/>
          </ac:spMkLst>
        </pc:spChg>
        <pc:picChg chg="mod">
          <ac:chgData name="Md.Sajib M Pramanic" userId="027e6742-9d2a-45e5-97eb-ed8f5468365d" providerId="ADAL" clId="{FF31CAFA-E2BF-4135-B00F-34502AA8F829}" dt="2025-11-05T05:03:34.731" v="414" actId="1038"/>
          <ac:picMkLst>
            <pc:docMk/>
            <pc:sldMk cId="860620946" sldId="261"/>
            <ac:picMk id="28" creationId="{E30D80FE-8868-F1AC-F1D0-F469F522CFBE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05T05:14:02.572" v="814" actId="1038"/>
        <pc:sldMkLst>
          <pc:docMk/>
          <pc:sldMk cId="3255979986" sldId="262"/>
        </pc:sldMkLst>
        <pc:spChg chg="add mod">
          <ac:chgData name="Md.Sajib M Pramanic" userId="027e6742-9d2a-45e5-97eb-ed8f5468365d" providerId="ADAL" clId="{FF31CAFA-E2BF-4135-B00F-34502AA8F829}" dt="2025-11-05T05:05:28.248" v="421" actId="2710"/>
          <ac:spMkLst>
            <pc:docMk/>
            <pc:sldMk cId="3255979986" sldId="262"/>
            <ac:spMk id="7" creationId="{6D6AE671-ECE7-F4F4-3C15-438D2EF1F639}"/>
          </ac:spMkLst>
        </pc:spChg>
        <pc:spChg chg="add mod">
          <ac:chgData name="Md.Sajib M Pramanic" userId="027e6742-9d2a-45e5-97eb-ed8f5468365d" providerId="ADAL" clId="{FF31CAFA-E2BF-4135-B00F-34502AA8F829}" dt="2025-11-05T05:09:31.349" v="575" actId="1035"/>
          <ac:spMkLst>
            <pc:docMk/>
            <pc:sldMk cId="3255979986" sldId="262"/>
            <ac:spMk id="8" creationId="{DD170D04-E911-947B-941F-7616FFABA8B1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13" creationId="{EEE74D50-ADB6-34A5-3C2C-EB62E13C001E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14" creationId="{2046B8C2-D12E-2F61-887D-0343BF844F95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17" creationId="{D42667FC-6E69-DAC5-1D57-6DB77FD56FA4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18" creationId="{BD4B6CA7-195B-1517-B959-FCFFBF1E05AF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21" creationId="{0BFE5168-9FF4-659D-70C6-E50146CC69E4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22" creationId="{620EE181-C402-E5AD-8FCB-CF89701B06C2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29" creationId="{21E73F8E-22DE-24E0-9D8A-264E30599483}"/>
          </ac:spMkLst>
        </pc:spChg>
        <pc:spChg chg="add mod">
          <ac:chgData name="Md.Sajib M Pramanic" userId="027e6742-9d2a-45e5-97eb-ed8f5468365d" providerId="ADAL" clId="{FF31CAFA-E2BF-4135-B00F-34502AA8F829}" dt="2025-11-05T05:14:02.572" v="814" actId="1038"/>
          <ac:spMkLst>
            <pc:docMk/>
            <pc:sldMk cId="3255979986" sldId="262"/>
            <ac:spMk id="30" creationId="{48B7394E-6585-496B-89C2-E184488CD04B}"/>
          </ac:spMkLst>
        </pc:spChg>
        <pc:picChg chg="mod">
          <ac:chgData name="Md.Sajib M Pramanic" userId="027e6742-9d2a-45e5-97eb-ed8f5468365d" providerId="ADAL" clId="{FF31CAFA-E2BF-4135-B00F-34502AA8F829}" dt="2025-11-05T05:12:14.251" v="736" actId="14100"/>
          <ac:picMkLst>
            <pc:docMk/>
            <pc:sldMk cId="3255979986" sldId="262"/>
            <ac:picMk id="15" creationId="{17853A54-2063-0C3B-F410-74B74A1969CF}"/>
          </ac:picMkLst>
        </pc:picChg>
        <pc:picChg chg="mod">
          <ac:chgData name="Md.Sajib M Pramanic" userId="027e6742-9d2a-45e5-97eb-ed8f5468365d" providerId="ADAL" clId="{FF31CAFA-E2BF-4135-B00F-34502AA8F829}" dt="2025-11-05T05:14:02.572" v="814" actId="1038"/>
          <ac:picMkLst>
            <pc:docMk/>
            <pc:sldMk cId="3255979986" sldId="262"/>
            <ac:picMk id="16" creationId="{8D04FB34-1D99-5839-8B0F-B65EC77B7FCE}"/>
          </ac:picMkLst>
        </pc:picChg>
        <pc:picChg chg="mod">
          <ac:chgData name="Md.Sajib M Pramanic" userId="027e6742-9d2a-45e5-97eb-ed8f5468365d" providerId="ADAL" clId="{FF31CAFA-E2BF-4135-B00F-34502AA8F829}" dt="2025-11-05T05:12:17.459" v="737" actId="14100"/>
          <ac:picMkLst>
            <pc:docMk/>
            <pc:sldMk cId="3255979986" sldId="262"/>
            <ac:picMk id="19" creationId="{7FA1C5B1-82E7-A8F7-B355-4B171AD048C6}"/>
          </ac:picMkLst>
        </pc:picChg>
        <pc:picChg chg="mod">
          <ac:chgData name="Md.Sajib M Pramanic" userId="027e6742-9d2a-45e5-97eb-ed8f5468365d" providerId="ADAL" clId="{FF31CAFA-E2BF-4135-B00F-34502AA8F829}" dt="2025-11-05T05:14:02.572" v="814" actId="1038"/>
          <ac:picMkLst>
            <pc:docMk/>
            <pc:sldMk cId="3255979986" sldId="262"/>
            <ac:picMk id="20" creationId="{9FF95602-C57B-C73D-E5C6-12BD6E7832DE}"/>
          </ac:picMkLst>
        </pc:picChg>
        <pc:picChg chg="mod">
          <ac:chgData name="Md.Sajib M Pramanic" userId="027e6742-9d2a-45e5-97eb-ed8f5468365d" providerId="ADAL" clId="{FF31CAFA-E2BF-4135-B00F-34502AA8F829}" dt="2025-11-05T05:12:17.459" v="737" actId="14100"/>
          <ac:picMkLst>
            <pc:docMk/>
            <pc:sldMk cId="3255979986" sldId="262"/>
            <ac:picMk id="24" creationId="{2022B596-F445-1490-0654-0A8304CC8786}"/>
          </ac:picMkLst>
        </pc:picChg>
        <pc:picChg chg="mod">
          <ac:chgData name="Md.Sajib M Pramanic" userId="027e6742-9d2a-45e5-97eb-ed8f5468365d" providerId="ADAL" clId="{FF31CAFA-E2BF-4135-B00F-34502AA8F829}" dt="2025-11-05T05:12:17.459" v="737" actId="14100"/>
          <ac:picMkLst>
            <pc:docMk/>
            <pc:sldMk cId="3255979986" sldId="262"/>
            <ac:picMk id="31" creationId="{EDB61224-FBFC-CA45-67DF-EB719F03772B}"/>
          </ac:picMkLst>
        </pc:picChg>
        <pc:picChg chg="mod">
          <ac:chgData name="Md.Sajib M Pramanic" userId="027e6742-9d2a-45e5-97eb-ed8f5468365d" providerId="ADAL" clId="{FF31CAFA-E2BF-4135-B00F-34502AA8F829}" dt="2025-11-05T05:12:17.459" v="737" actId="14100"/>
          <ac:picMkLst>
            <pc:docMk/>
            <pc:sldMk cId="3255979986" sldId="262"/>
            <ac:picMk id="32" creationId="{0A5B157E-E709-ED5D-A855-9F96CF5149B0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19:16:53.091" v="1282" actId="732"/>
        <pc:sldMkLst>
          <pc:docMk/>
          <pc:sldMk cId="634664841" sldId="263"/>
        </pc:sldMkLst>
        <pc:picChg chg="add mod modCrop">
          <ac:chgData name="Md.Sajib M Pramanic" userId="027e6742-9d2a-45e5-97eb-ed8f5468365d" providerId="ADAL" clId="{FF31CAFA-E2BF-4135-B00F-34502AA8F829}" dt="2025-11-12T19:16:53.091" v="1282" actId="732"/>
          <ac:picMkLst>
            <pc:docMk/>
            <pc:sldMk cId="634664841" sldId="263"/>
            <ac:picMk id="57" creationId="{88CF646C-19CF-B38E-C670-63C67BF1D43B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19:27:32.006" v="1511" actId="1035"/>
        <pc:sldMkLst>
          <pc:docMk/>
          <pc:sldMk cId="2835957792" sldId="264"/>
        </pc:sldMkLst>
        <pc:spChg chg="add mod">
          <ac:chgData name="Md.Sajib M Pramanic" userId="027e6742-9d2a-45e5-97eb-ed8f5468365d" providerId="ADAL" clId="{FF31CAFA-E2BF-4135-B00F-34502AA8F829}" dt="2025-11-12T19:19:55.229" v="1427" actId="20577"/>
          <ac:spMkLst>
            <pc:docMk/>
            <pc:sldMk cId="2835957792" sldId="264"/>
            <ac:spMk id="19" creationId="{332AB746-56AC-62BC-F0C0-BD52C54A9A6B}"/>
          </ac:spMkLst>
        </pc:spChg>
        <pc:spChg chg="add mod">
          <ac:chgData name="Md.Sajib M Pramanic" userId="027e6742-9d2a-45e5-97eb-ed8f5468365d" providerId="ADAL" clId="{FF31CAFA-E2BF-4135-B00F-34502AA8F829}" dt="2025-11-12T19:27:32.006" v="1511" actId="1035"/>
          <ac:spMkLst>
            <pc:docMk/>
            <pc:sldMk cId="2835957792" sldId="264"/>
            <ac:spMk id="20" creationId="{F2238C47-F928-F854-89C6-423CBB0C8481}"/>
          </ac:spMkLst>
        </pc:spChg>
        <pc:spChg chg="add mod">
          <ac:chgData name="Md.Sajib M Pramanic" userId="027e6742-9d2a-45e5-97eb-ed8f5468365d" providerId="ADAL" clId="{FF31CAFA-E2BF-4135-B00F-34502AA8F829}" dt="2025-11-11T20:48:59.606" v="950" actId="1037"/>
          <ac:spMkLst>
            <pc:docMk/>
            <pc:sldMk cId="2835957792" sldId="264"/>
            <ac:spMk id="22" creationId="{0E5902D3-C057-2F8C-32A1-FA07D3E2433A}"/>
          </ac:spMkLst>
        </pc:spChg>
        <pc:spChg chg="add mod">
          <ac:chgData name="Md.Sajib M Pramanic" userId="027e6742-9d2a-45e5-97eb-ed8f5468365d" providerId="ADAL" clId="{FF31CAFA-E2BF-4135-B00F-34502AA8F829}" dt="2025-11-11T20:49:15.967" v="961" actId="1035"/>
          <ac:spMkLst>
            <pc:docMk/>
            <pc:sldMk cId="2835957792" sldId="264"/>
            <ac:spMk id="23" creationId="{8CC17C00-C494-4B38-EE1B-6ABDCC9EE25D}"/>
          </ac:spMkLst>
        </pc:spChg>
        <pc:spChg chg="add mod">
          <ac:chgData name="Md.Sajib M Pramanic" userId="027e6742-9d2a-45e5-97eb-ed8f5468365d" providerId="ADAL" clId="{FF31CAFA-E2BF-4135-B00F-34502AA8F829}" dt="2025-11-12T19:26:58.798" v="1480" actId="1035"/>
          <ac:spMkLst>
            <pc:docMk/>
            <pc:sldMk cId="2835957792" sldId="264"/>
            <ac:spMk id="25" creationId="{BE07C4DA-67A6-890B-E8ED-06EECF612A2A}"/>
          </ac:spMkLst>
        </pc:spChg>
        <pc:spChg chg="add mod">
          <ac:chgData name="Md.Sajib M Pramanic" userId="027e6742-9d2a-45e5-97eb-ed8f5468365d" providerId="ADAL" clId="{FF31CAFA-E2BF-4135-B00F-34502AA8F829}" dt="2025-11-12T19:26:58.798" v="1480" actId="1035"/>
          <ac:spMkLst>
            <pc:docMk/>
            <pc:sldMk cId="2835957792" sldId="264"/>
            <ac:spMk id="26" creationId="{38BC611F-A6C6-C01E-4C21-E87632690201}"/>
          </ac:spMkLst>
        </pc:spChg>
        <pc:spChg chg="add del mod">
          <ac:chgData name="Md.Sajib M Pramanic" userId="027e6742-9d2a-45e5-97eb-ed8f5468365d" providerId="ADAL" clId="{FF31CAFA-E2BF-4135-B00F-34502AA8F829}" dt="2025-11-12T19:23:55.933" v="1459" actId="478"/>
          <ac:spMkLst>
            <pc:docMk/>
            <pc:sldMk cId="2835957792" sldId="264"/>
            <ac:spMk id="28" creationId="{DF267D8F-5732-5D48-1A08-2C82C73AB6DF}"/>
          </ac:spMkLst>
        </pc:spChg>
        <pc:spChg chg="add del mod">
          <ac:chgData name="Md.Sajib M Pramanic" userId="027e6742-9d2a-45e5-97eb-ed8f5468365d" providerId="ADAL" clId="{FF31CAFA-E2BF-4135-B00F-34502AA8F829}" dt="2025-11-12T19:23:59.100" v="1462" actId="478"/>
          <ac:spMkLst>
            <pc:docMk/>
            <pc:sldMk cId="2835957792" sldId="264"/>
            <ac:spMk id="29" creationId="{AF76D15F-698B-F6A6-B955-5EA221833408}"/>
          </ac:spMkLst>
        </pc:spChg>
        <pc:spChg chg="add del mod">
          <ac:chgData name="Md.Sajib M Pramanic" userId="027e6742-9d2a-45e5-97eb-ed8f5468365d" providerId="ADAL" clId="{FF31CAFA-E2BF-4135-B00F-34502AA8F829}" dt="2025-11-12T19:23:55.933" v="1459" actId="478"/>
          <ac:spMkLst>
            <pc:docMk/>
            <pc:sldMk cId="2835957792" sldId="264"/>
            <ac:spMk id="31" creationId="{ED06BF71-C3D0-6AEE-99D0-99058032DC14}"/>
          </ac:spMkLst>
        </pc:spChg>
        <pc:spChg chg="add del mod">
          <ac:chgData name="Md.Sajib M Pramanic" userId="027e6742-9d2a-45e5-97eb-ed8f5468365d" providerId="ADAL" clId="{FF31CAFA-E2BF-4135-B00F-34502AA8F829}" dt="2025-11-12T19:26:22.733" v="1463" actId="478"/>
          <ac:spMkLst>
            <pc:docMk/>
            <pc:sldMk cId="2835957792" sldId="264"/>
            <ac:spMk id="32" creationId="{C86E4050-3BB8-5C66-250F-981E9D160669}"/>
          </ac:spMkLst>
        </pc:spChg>
        <pc:picChg chg="add mod">
          <ac:chgData name="Md.Sajib M Pramanic" userId="027e6742-9d2a-45e5-97eb-ed8f5468365d" providerId="ADAL" clId="{FF31CAFA-E2BF-4135-B00F-34502AA8F829}" dt="2025-11-12T19:27:04.165" v="1481" actId="14100"/>
          <ac:picMkLst>
            <pc:docMk/>
            <pc:sldMk cId="2835957792" sldId="264"/>
            <ac:picMk id="3" creationId="{7D2B4011-CF3B-3CDB-B853-D49DE863EB60}"/>
          </ac:picMkLst>
        </pc:picChg>
        <pc:picChg chg="del mod">
          <ac:chgData name="Md.Sajib M Pramanic" userId="027e6742-9d2a-45e5-97eb-ed8f5468365d" providerId="ADAL" clId="{FF31CAFA-E2BF-4135-B00F-34502AA8F829}" dt="2025-11-12T19:20:05.645" v="1428" actId="478"/>
          <ac:picMkLst>
            <pc:docMk/>
            <pc:sldMk cId="2835957792" sldId="264"/>
            <ac:picMk id="18" creationId="{D46B57E0-7261-4486-63D5-3A53CCD212A0}"/>
          </ac:picMkLst>
        </pc:picChg>
        <pc:picChg chg="mod">
          <ac:chgData name="Md.Sajib M Pramanic" userId="027e6742-9d2a-45e5-97eb-ed8f5468365d" providerId="ADAL" clId="{FF31CAFA-E2BF-4135-B00F-34502AA8F829}" dt="2025-11-11T20:47:08.805" v="876" actId="14100"/>
          <ac:picMkLst>
            <pc:docMk/>
            <pc:sldMk cId="2835957792" sldId="264"/>
            <ac:picMk id="21" creationId="{387D3EAA-2A70-FB7C-ED63-6B013DB625F2}"/>
          </ac:picMkLst>
        </pc:picChg>
        <pc:picChg chg="mod">
          <ac:chgData name="Md.Sajib M Pramanic" userId="027e6742-9d2a-45e5-97eb-ed8f5468365d" providerId="ADAL" clId="{FF31CAFA-E2BF-4135-B00F-34502AA8F829}" dt="2025-11-12T19:26:58.798" v="1480" actId="1035"/>
          <ac:picMkLst>
            <pc:docMk/>
            <pc:sldMk cId="2835957792" sldId="264"/>
            <ac:picMk id="24" creationId="{72BC4C48-5DCA-B4B0-3C33-30C9EA933A96}"/>
          </ac:picMkLst>
        </pc:picChg>
        <pc:picChg chg="del mod">
          <ac:chgData name="Md.Sajib M Pramanic" userId="027e6742-9d2a-45e5-97eb-ed8f5468365d" providerId="ADAL" clId="{FF31CAFA-E2BF-4135-B00F-34502AA8F829}" dt="2025-11-12T19:23:57.013" v="1460" actId="478"/>
          <ac:picMkLst>
            <pc:docMk/>
            <pc:sldMk cId="2835957792" sldId="264"/>
            <ac:picMk id="27" creationId="{7428AB07-1271-4061-FB81-3610A1C2DAD4}"/>
          </ac:picMkLst>
        </pc:picChg>
        <pc:picChg chg="del mod">
          <ac:chgData name="Md.Sajib M Pramanic" userId="027e6742-9d2a-45e5-97eb-ed8f5468365d" providerId="ADAL" clId="{FF31CAFA-E2BF-4135-B00F-34502AA8F829}" dt="2025-11-12T19:23:55.933" v="1459" actId="478"/>
          <ac:picMkLst>
            <pc:docMk/>
            <pc:sldMk cId="2835957792" sldId="264"/>
            <ac:picMk id="30" creationId="{71E25C07-C433-4297-C90B-F8A31A23D5BF}"/>
          </ac:picMkLst>
        </pc:picChg>
      </pc:sldChg>
      <pc:sldChg chg="addSp delSp modSp add del mod ord">
        <pc:chgData name="Md.Sajib M Pramanic" userId="027e6742-9d2a-45e5-97eb-ed8f5468365d" providerId="ADAL" clId="{FF31CAFA-E2BF-4135-B00F-34502AA8F829}" dt="2025-11-12T20:02:46.973" v="1736" actId="47"/>
        <pc:sldMkLst>
          <pc:docMk/>
          <pc:sldMk cId="3294036975" sldId="265"/>
        </pc:sldMkLst>
        <pc:spChg chg="add del">
          <ac:chgData name="Md.Sajib M Pramanic" userId="027e6742-9d2a-45e5-97eb-ed8f5468365d" providerId="ADAL" clId="{FF31CAFA-E2BF-4135-B00F-34502AA8F829}" dt="2025-11-11T20:51:27.548" v="1063" actId="22"/>
          <ac:spMkLst>
            <pc:docMk/>
            <pc:sldMk cId="3294036975" sldId="265"/>
            <ac:spMk id="3" creationId="{684039CE-84D1-3226-B586-FD3B65F1D7D9}"/>
          </ac:spMkLst>
        </pc:spChg>
        <pc:spChg chg="add mod">
          <ac:chgData name="Md.Sajib M Pramanic" userId="027e6742-9d2a-45e5-97eb-ed8f5468365d" providerId="ADAL" clId="{FF31CAFA-E2BF-4135-B00F-34502AA8F829}" dt="2025-11-12T19:31:01.090" v="1517" actId="20577"/>
          <ac:spMkLst>
            <pc:docMk/>
            <pc:sldMk cId="3294036975" sldId="265"/>
            <ac:spMk id="6" creationId="{BCEBE0A2-5225-CF1D-BF64-938908EA68B5}"/>
          </ac:spMkLst>
        </pc:spChg>
        <pc:spChg chg="mod">
          <ac:chgData name="Md.Sajib M Pramanic" userId="027e6742-9d2a-45e5-97eb-ed8f5468365d" providerId="ADAL" clId="{FF31CAFA-E2BF-4135-B00F-34502AA8F829}" dt="2025-11-11T20:53:18.349" v="1156" actId="404"/>
          <ac:spMkLst>
            <pc:docMk/>
            <pc:sldMk cId="3294036975" sldId="265"/>
            <ac:spMk id="7" creationId="{D6A2EBBF-F79C-84A7-1B84-1216174AB7E5}"/>
          </ac:spMkLst>
        </pc:spChg>
        <pc:spChg chg="add mod">
          <ac:chgData name="Md.Sajib M Pramanic" userId="027e6742-9d2a-45e5-97eb-ed8f5468365d" providerId="ADAL" clId="{FF31CAFA-E2BF-4135-B00F-34502AA8F829}" dt="2025-11-11T20:53:18.349" v="1156" actId="404"/>
          <ac:spMkLst>
            <pc:docMk/>
            <pc:sldMk cId="3294036975" sldId="265"/>
            <ac:spMk id="8" creationId="{F017C028-A1B6-5719-C3B1-EBA11BBD1485}"/>
          </ac:spMkLst>
        </pc:spChg>
        <pc:spChg chg="add mod">
          <ac:chgData name="Md.Sajib M Pramanic" userId="027e6742-9d2a-45e5-97eb-ed8f5468365d" providerId="ADAL" clId="{FF31CAFA-E2BF-4135-B00F-34502AA8F829}" dt="2025-11-11T20:53:18.349" v="1156" actId="404"/>
          <ac:spMkLst>
            <pc:docMk/>
            <pc:sldMk cId="3294036975" sldId="265"/>
            <ac:spMk id="10" creationId="{BB3EA8E6-6E30-11AB-7571-3BCB0058DB81}"/>
          </ac:spMkLst>
        </pc:spChg>
        <pc:spChg chg="add mod">
          <ac:chgData name="Md.Sajib M Pramanic" userId="027e6742-9d2a-45e5-97eb-ed8f5468365d" providerId="ADAL" clId="{FF31CAFA-E2BF-4135-B00F-34502AA8F829}" dt="2025-11-11T20:53:44.859" v="1184" actId="1035"/>
          <ac:spMkLst>
            <pc:docMk/>
            <pc:sldMk cId="3294036975" sldId="265"/>
            <ac:spMk id="11" creationId="{65B7519A-6E72-9BFF-FC52-796E3470789D}"/>
          </ac:spMkLst>
        </pc:spChg>
        <pc:spChg chg="mod">
          <ac:chgData name="Md.Sajib M Pramanic" userId="027e6742-9d2a-45e5-97eb-ed8f5468365d" providerId="ADAL" clId="{FF31CAFA-E2BF-4135-B00F-34502AA8F829}" dt="2025-11-11T20:53:44.859" v="1184" actId="1035"/>
          <ac:spMkLst>
            <pc:docMk/>
            <pc:sldMk cId="3294036975" sldId="265"/>
            <ac:spMk id="12" creationId="{81DB2665-B269-82C6-FCF5-1753BD780266}"/>
          </ac:spMkLst>
        </pc:spChg>
        <pc:spChg chg="add mod">
          <ac:chgData name="Md.Sajib M Pramanic" userId="027e6742-9d2a-45e5-97eb-ed8f5468365d" providerId="ADAL" clId="{FF31CAFA-E2BF-4135-B00F-34502AA8F829}" dt="2025-11-11T20:53:18.349" v="1156" actId="404"/>
          <ac:spMkLst>
            <pc:docMk/>
            <pc:sldMk cId="3294036975" sldId="265"/>
            <ac:spMk id="13" creationId="{3C983CCA-0A59-6C2E-CA0E-B4E6A5BF1F68}"/>
          </ac:spMkLst>
        </pc:spChg>
        <pc:spChg chg="mod">
          <ac:chgData name="Md.Sajib M Pramanic" userId="027e6742-9d2a-45e5-97eb-ed8f5468365d" providerId="ADAL" clId="{FF31CAFA-E2BF-4135-B00F-34502AA8F829}" dt="2025-11-11T20:53:18.349" v="1156" actId="404"/>
          <ac:spMkLst>
            <pc:docMk/>
            <pc:sldMk cId="3294036975" sldId="265"/>
            <ac:spMk id="14" creationId="{6B93C0DE-9681-572B-40E8-B9DE4A9FCDCA}"/>
          </ac:spMkLst>
        </pc:spChg>
        <pc:spChg chg="mod">
          <ac:chgData name="Md.Sajib M Pramanic" userId="027e6742-9d2a-45e5-97eb-ed8f5468365d" providerId="ADAL" clId="{FF31CAFA-E2BF-4135-B00F-34502AA8F829}" dt="2025-11-11T20:53:44.859" v="1184" actId="1035"/>
          <ac:spMkLst>
            <pc:docMk/>
            <pc:sldMk cId="3294036975" sldId="265"/>
            <ac:spMk id="15" creationId="{6BC0240D-02B9-CCC8-FA8A-055734FF8968}"/>
          </ac:spMkLst>
        </pc:spChg>
        <pc:spChg chg="add mod">
          <ac:chgData name="Md.Sajib M Pramanic" userId="027e6742-9d2a-45e5-97eb-ed8f5468365d" providerId="ADAL" clId="{FF31CAFA-E2BF-4135-B00F-34502AA8F829}" dt="2025-11-11T20:53:44.859" v="1184" actId="1035"/>
          <ac:spMkLst>
            <pc:docMk/>
            <pc:sldMk cId="3294036975" sldId="265"/>
            <ac:spMk id="16" creationId="{0F1D3E85-56B7-11DA-C944-BAE6F0533C15}"/>
          </ac:spMkLst>
        </pc:spChg>
        <pc:spChg chg="add mod">
          <ac:chgData name="Md.Sajib M Pramanic" userId="027e6742-9d2a-45e5-97eb-ed8f5468365d" providerId="ADAL" clId="{FF31CAFA-E2BF-4135-B00F-34502AA8F829}" dt="2025-11-11T20:53:44.859" v="1184" actId="1035"/>
          <ac:spMkLst>
            <pc:docMk/>
            <pc:sldMk cId="3294036975" sldId="265"/>
            <ac:spMk id="17" creationId="{20880770-5B88-9A1C-3D05-06BD3A0167DD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19" creationId="{B7BF3CD8-6DFB-BEE8-6EB6-BA6BD051B6F8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0" creationId="{184EFCD2-4B9B-4112-B059-B6D5D541075F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2" creationId="{6272CBB3-0373-AB7E-6EBE-CBF1FEA3F639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3" creationId="{F93590EB-1A29-075C-AAC8-386165184026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5" creationId="{A0ACD4BE-B3FA-0DA0-2802-0012B8641C93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6" creationId="{468449BC-5FCE-DBA5-2337-2EE4A51058C3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8" creationId="{59C44F8D-4315-5F68-4E8D-1D6EDAC164B7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29" creationId="{B3BC3CF9-66B5-3D80-F7BE-081266412F1F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31" creationId="{48895E58-1D65-C35B-D447-9A889137CD03}"/>
          </ac:spMkLst>
        </pc:spChg>
        <pc:spChg chg="del">
          <ac:chgData name="Md.Sajib M Pramanic" userId="027e6742-9d2a-45e5-97eb-ed8f5468365d" providerId="ADAL" clId="{FF31CAFA-E2BF-4135-B00F-34502AA8F829}" dt="2025-11-11T20:51:23.360" v="1061" actId="478"/>
          <ac:spMkLst>
            <pc:docMk/>
            <pc:sldMk cId="3294036975" sldId="265"/>
            <ac:spMk id="32" creationId="{E9F7F2FF-1B92-F8AD-233B-ABC43F83C157}"/>
          </ac:spMkLst>
        </pc:spChg>
        <pc:spChg chg="add mod">
          <ac:chgData name="Md.Sajib M Pramanic" userId="027e6742-9d2a-45e5-97eb-ed8f5468365d" providerId="ADAL" clId="{FF31CAFA-E2BF-4135-B00F-34502AA8F829}" dt="2025-11-11T20:53:44.859" v="1184" actId="1035"/>
          <ac:spMkLst>
            <pc:docMk/>
            <pc:sldMk cId="3294036975" sldId="265"/>
            <ac:spMk id="33" creationId="{A8A2F7B5-FD22-3234-1B01-C3575DDC1D95}"/>
          </ac:spMkLst>
        </pc:spChg>
        <pc:spChg chg="add del mod">
          <ac:chgData name="Md.Sajib M Pramanic" userId="027e6742-9d2a-45e5-97eb-ed8f5468365d" providerId="ADAL" clId="{FF31CAFA-E2BF-4135-B00F-34502AA8F829}" dt="2025-11-12T19:30:52.280" v="1514" actId="478"/>
          <ac:spMkLst>
            <pc:docMk/>
            <pc:sldMk cId="3294036975" sldId="265"/>
            <ac:spMk id="34" creationId="{100C95B0-017B-8FEB-3C63-CC5280167C47}"/>
          </ac:spMkLst>
        </pc:spChg>
        <pc:spChg chg="del mod">
          <ac:chgData name="Md.Sajib M Pramanic" userId="027e6742-9d2a-45e5-97eb-ed8f5468365d" providerId="ADAL" clId="{FF31CAFA-E2BF-4135-B00F-34502AA8F829}" dt="2025-11-12T19:30:52.280" v="1514" actId="478"/>
          <ac:spMkLst>
            <pc:docMk/>
            <pc:sldMk cId="3294036975" sldId="265"/>
            <ac:spMk id="35" creationId="{771ADBF0-1CED-D65E-B032-D18B5813E7EF}"/>
          </ac:spMkLst>
        </pc:spChg>
        <pc:spChg chg="del mod">
          <ac:chgData name="Md.Sajib M Pramanic" userId="027e6742-9d2a-45e5-97eb-ed8f5468365d" providerId="ADAL" clId="{FF31CAFA-E2BF-4135-B00F-34502AA8F829}" dt="2025-11-12T19:30:52.280" v="1514" actId="478"/>
          <ac:spMkLst>
            <pc:docMk/>
            <pc:sldMk cId="3294036975" sldId="265"/>
            <ac:spMk id="36" creationId="{333654D0-7157-18F3-82B3-DD153D59393A}"/>
          </ac:spMkLst>
        </pc:spChg>
        <pc:spChg chg="add del mod">
          <ac:chgData name="Md.Sajib M Pramanic" userId="027e6742-9d2a-45e5-97eb-ed8f5468365d" providerId="ADAL" clId="{FF31CAFA-E2BF-4135-B00F-34502AA8F829}" dt="2025-11-12T19:30:52.280" v="1514" actId="478"/>
          <ac:spMkLst>
            <pc:docMk/>
            <pc:sldMk cId="3294036975" sldId="265"/>
            <ac:spMk id="37" creationId="{A69B3D2F-1804-EB5D-3014-706308D5AA6C}"/>
          </ac:spMkLst>
        </pc:spChg>
        <pc:picChg chg="add">
          <ac:chgData name="Md.Sajib M Pramanic" userId="027e6742-9d2a-45e5-97eb-ed8f5468365d" providerId="ADAL" clId="{FF31CAFA-E2BF-4135-B00F-34502AA8F829}" dt="2025-11-11T20:51:38.735" v="1064"/>
          <ac:picMkLst>
            <pc:docMk/>
            <pc:sldMk cId="3294036975" sldId="265"/>
            <ac:picMk id="4" creationId="{DAF69B65-5846-B40A-6391-0FCB7C9D130B}"/>
          </ac:picMkLst>
        </pc:picChg>
      </pc:sldChg>
      <pc:sldChg chg="addSp delSp modSp add mod setBg">
        <pc:chgData name="Md.Sajib M Pramanic" userId="027e6742-9d2a-45e5-97eb-ed8f5468365d" providerId="ADAL" clId="{FF31CAFA-E2BF-4135-B00F-34502AA8F829}" dt="2025-11-11T21:00:12.405" v="1202" actId="14100"/>
        <pc:sldMkLst>
          <pc:docMk/>
          <pc:sldMk cId="2716061958" sldId="266"/>
        </pc:sldMkLst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3" creationId="{9E439F62-40E9-AD80-D3B5-C91F84CC285E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4" creationId="{89B6B2D3-62B4-E246-901E-C6C981CAC19B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5" creationId="{10569838-6307-F3AC-E176-4B5860664F8B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9" creationId="{0035E43D-3BEA-B31D-EBAF-4569A181F065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10" creationId="{EDA240DC-F8DF-2771-B369-1318D6404EE5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12" creationId="{2676EF4F-D8B3-90AA-8A47-0BA532AE1638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13" creationId="{5C09451C-A11F-9B04-0B3C-6EC0491C295A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14" creationId="{331C4593-E965-7B8B-9EF8-AB6A1A546A12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15" creationId="{E7201D0B-F022-DFFC-2710-579EA83ECF28}"/>
          </ac:spMkLst>
        </pc:spChg>
        <pc:spChg chg="del">
          <ac:chgData name="Md.Sajib M Pramanic" userId="027e6742-9d2a-45e5-97eb-ed8f5468365d" providerId="ADAL" clId="{FF31CAFA-E2BF-4135-B00F-34502AA8F829}" dt="2025-11-11T20:57:51.072" v="1186" actId="478"/>
          <ac:spMkLst>
            <pc:docMk/>
            <pc:sldMk cId="2716061958" sldId="266"/>
            <ac:spMk id="17" creationId="{9DD3F9C9-AE5B-DAC9-454C-DFA0CCFC2A76}"/>
          </ac:spMkLst>
        </pc:spChg>
        <pc:spChg chg="add del">
          <ac:chgData name="Md.Sajib M Pramanic" userId="027e6742-9d2a-45e5-97eb-ed8f5468365d" providerId="ADAL" clId="{FF31CAFA-E2BF-4135-B00F-34502AA8F829}" dt="2025-11-11T20:58:36.227" v="1194" actId="26606"/>
          <ac:spMkLst>
            <pc:docMk/>
            <pc:sldMk cId="2716061958" sldId="266"/>
            <ac:spMk id="19" creationId="{42A4FC2C-047E-45A5-965D-8E1E3BF09BC6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0" creationId="{9A97C86A-04D6-40F7-AE84-31AB43E6A846}"/>
          </ac:spMkLst>
        </pc:spChg>
        <pc:spChg chg="add del">
          <ac:chgData name="Md.Sajib M Pramanic" userId="027e6742-9d2a-45e5-97eb-ed8f5468365d" providerId="ADAL" clId="{FF31CAFA-E2BF-4135-B00F-34502AA8F829}" dt="2025-11-11T20:58:37.148" v="1196" actId="26606"/>
          <ac:spMkLst>
            <pc:docMk/>
            <pc:sldMk cId="2716061958" sldId="266"/>
            <ac:spMk id="21" creationId="{32BC26D8-82FB-445E-AA49-62A77D7C1EE0}"/>
          </ac:spMkLst>
        </pc:spChg>
        <pc:spChg chg="add del">
          <ac:chgData name="Md.Sajib M Pramanic" userId="027e6742-9d2a-45e5-97eb-ed8f5468365d" providerId="ADAL" clId="{FF31CAFA-E2BF-4135-B00F-34502AA8F829}" dt="2025-11-11T20:58:37.148" v="1196" actId="26606"/>
          <ac:spMkLst>
            <pc:docMk/>
            <pc:sldMk cId="2716061958" sldId="266"/>
            <ac:spMk id="22" creationId="{CB44330D-EA18-4254-AA95-EB49948539B8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4" creationId="{3ECA69A1-7536-43AC-85EF-C7106179F5ED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5" creationId="{F3060C83-F051-4F0E-ABAD-AA0DFC48B218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6" creationId="{83C98ABE-055B-441F-B07E-44F97F083C39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7" creationId="{29FDB030-9B49-4CED-8CCD-4D99382388AC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8" creationId="{3783CA14-24A1-485C-8B30-D6A5D87987AD}"/>
          </ac:spMkLst>
        </pc:spChg>
        <pc:spChg chg="add del">
          <ac:chgData name="Md.Sajib M Pramanic" userId="027e6742-9d2a-45e5-97eb-ed8f5468365d" providerId="ADAL" clId="{FF31CAFA-E2BF-4135-B00F-34502AA8F829}" dt="2025-11-11T20:58:41.830" v="1198" actId="26606"/>
          <ac:spMkLst>
            <pc:docMk/>
            <pc:sldMk cId="2716061958" sldId="266"/>
            <ac:spMk id="29" creationId="{FF9F2414-84E8-453E-B1F3-389FDE8192D9}"/>
          </ac:spMkLst>
        </pc:spChg>
        <pc:picChg chg="add mod modCrop">
          <ac:chgData name="Md.Sajib M Pramanic" userId="027e6742-9d2a-45e5-97eb-ed8f5468365d" providerId="ADAL" clId="{FF31CAFA-E2BF-4135-B00F-34502AA8F829}" dt="2025-11-11T21:00:12.405" v="1202" actId="14100"/>
          <ac:picMkLst>
            <pc:docMk/>
            <pc:sldMk cId="2716061958" sldId="266"/>
            <ac:picMk id="7" creationId="{242C7F6F-5258-0B89-917B-681732B881DB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19:32:32.330" v="1537" actId="1036"/>
        <pc:sldMkLst>
          <pc:docMk/>
          <pc:sldMk cId="2671836125" sldId="267"/>
        </pc:sldMkLst>
        <pc:spChg chg="add del mod">
          <ac:chgData name="Md.Sajib M Pramanic" userId="027e6742-9d2a-45e5-97eb-ed8f5468365d" providerId="ADAL" clId="{FF31CAFA-E2BF-4135-B00F-34502AA8F829}" dt="2025-11-12T19:32:32.330" v="1537" actId="1036"/>
          <ac:spMkLst>
            <pc:docMk/>
            <pc:sldMk cId="2671836125" sldId="267"/>
            <ac:spMk id="2" creationId="{30506791-8084-EA9F-EA86-74B3BAE0D0C1}"/>
          </ac:spMkLst>
        </pc:spChg>
        <pc:picChg chg="del">
          <ac:chgData name="Md.Sajib M Pramanic" userId="027e6742-9d2a-45e5-97eb-ed8f5468365d" providerId="ADAL" clId="{FF31CAFA-E2BF-4135-B00F-34502AA8F829}" dt="2025-11-12T19:17:34.846" v="1284" actId="478"/>
          <ac:picMkLst>
            <pc:docMk/>
            <pc:sldMk cId="2671836125" sldId="267"/>
            <ac:picMk id="57" creationId="{EEF34C88-F514-F942-F910-86F36030AF49}"/>
          </ac:picMkLst>
        </pc:picChg>
      </pc:sldChg>
      <pc:sldChg chg="addSp modSp add mod ord">
        <pc:chgData name="Md.Sajib M Pramanic" userId="027e6742-9d2a-45e5-97eb-ed8f5468365d" providerId="ADAL" clId="{FF31CAFA-E2BF-4135-B00F-34502AA8F829}" dt="2025-11-12T19:34:21.837" v="1609" actId="1076"/>
        <pc:sldMkLst>
          <pc:docMk/>
          <pc:sldMk cId="4141663248" sldId="268"/>
        </pc:sldMkLst>
        <pc:spChg chg="mod">
          <ac:chgData name="Md.Sajib M Pramanic" userId="027e6742-9d2a-45e5-97eb-ed8f5468365d" providerId="ADAL" clId="{FF31CAFA-E2BF-4135-B00F-34502AA8F829}" dt="2025-11-12T19:33:35.242" v="1556" actId="1076"/>
          <ac:spMkLst>
            <pc:docMk/>
            <pc:sldMk cId="4141663248" sldId="268"/>
            <ac:spMk id="2" creationId="{4654B204-7FD3-DC94-409D-8C84763FD332}"/>
          </ac:spMkLst>
        </pc:spChg>
        <pc:spChg chg="add mod">
          <ac:chgData name="Md.Sajib M Pramanic" userId="027e6742-9d2a-45e5-97eb-ed8f5468365d" providerId="ADAL" clId="{FF31CAFA-E2BF-4135-B00F-34502AA8F829}" dt="2025-11-12T19:34:21.837" v="1609" actId="1076"/>
          <ac:spMkLst>
            <pc:docMk/>
            <pc:sldMk cId="4141663248" sldId="268"/>
            <ac:spMk id="3" creationId="{E71BDA09-4729-99DC-C9FB-1F3754D6BEC0}"/>
          </ac:spMkLst>
        </pc:spChg>
      </pc:sldChg>
      <pc:sldChg chg="addSp delSp modSp add mod setBg">
        <pc:chgData name="Md.Sajib M Pramanic" userId="027e6742-9d2a-45e5-97eb-ed8f5468365d" providerId="ADAL" clId="{FF31CAFA-E2BF-4135-B00F-34502AA8F829}" dt="2025-11-12T19:54:44.686" v="1634" actId="1076"/>
        <pc:sldMkLst>
          <pc:docMk/>
          <pc:sldMk cId="3354057108" sldId="269"/>
        </pc:sldMkLst>
        <pc:spChg chg="mod">
          <ac:chgData name="Md.Sajib M Pramanic" userId="027e6742-9d2a-45e5-97eb-ed8f5468365d" providerId="ADAL" clId="{FF31CAFA-E2BF-4135-B00F-34502AA8F829}" dt="2025-11-12T19:53:54.934" v="1631" actId="26606"/>
          <ac:spMkLst>
            <pc:docMk/>
            <pc:sldMk cId="3354057108" sldId="269"/>
            <ac:spMk id="7" creationId="{7F5E2395-830E-9A8C-5952-23C82784B708}"/>
          </ac:spMkLst>
        </pc:spChg>
        <pc:spChg chg="mod">
          <ac:chgData name="Md.Sajib M Pramanic" userId="027e6742-9d2a-45e5-97eb-ed8f5468365d" providerId="ADAL" clId="{FF31CAFA-E2BF-4135-B00F-34502AA8F829}" dt="2025-11-12T19:53:54.934" v="1631" actId="26606"/>
          <ac:spMkLst>
            <pc:docMk/>
            <pc:sldMk cId="3354057108" sldId="269"/>
            <ac:spMk id="8" creationId="{0E3BFDB8-E622-0F1A-24AD-C0BE97505266}"/>
          </ac:spMkLst>
        </pc:spChg>
        <pc:spChg chg="add del">
          <ac:chgData name="Md.Sajib M Pramanic" userId="027e6742-9d2a-45e5-97eb-ed8f5468365d" providerId="ADAL" clId="{FF31CAFA-E2BF-4135-B00F-34502AA8F829}" dt="2025-11-12T19:53:54.934" v="1631" actId="26606"/>
          <ac:spMkLst>
            <pc:docMk/>
            <pc:sldMk cId="3354057108" sldId="269"/>
            <ac:spMk id="10" creationId="{B95B9BA8-1D69-4796-85F5-B6D0BD52354B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13" creationId="{64FB40FB-05C3-16D5-5CBB-37A72715562E}"/>
          </ac:spMkLst>
        </pc:spChg>
        <pc:spChg chg="del">
          <ac:chgData name="Md.Sajib M Pramanic" userId="027e6742-9d2a-45e5-97eb-ed8f5468365d" providerId="ADAL" clId="{FF31CAFA-E2BF-4135-B00F-34502AA8F829}" dt="2025-11-12T19:53:06.383" v="1623" actId="478"/>
          <ac:spMkLst>
            <pc:docMk/>
            <pc:sldMk cId="3354057108" sldId="269"/>
            <ac:spMk id="14" creationId="{5BE66F8D-8644-50B0-1EE5-8FB8DE493E57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17" creationId="{BB1E43E2-5D26-0D75-E150-679016233203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18" creationId="{DC487B74-5606-21FE-608F-66A4CC635339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21" creationId="{9D9FD0D8-804F-1615-997B-49C923F6639E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22" creationId="{543B0689-6744-3D86-FE26-9EEF5B818BEE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29" creationId="{01D20263-2FD9-D10E-0484-9EA4A54F99AC}"/>
          </ac:spMkLst>
        </pc:spChg>
        <pc:spChg chg="del">
          <ac:chgData name="Md.Sajib M Pramanic" userId="027e6742-9d2a-45e5-97eb-ed8f5468365d" providerId="ADAL" clId="{FF31CAFA-E2BF-4135-B00F-34502AA8F829}" dt="2025-11-12T19:53:03.561" v="1622" actId="478"/>
          <ac:spMkLst>
            <pc:docMk/>
            <pc:sldMk cId="3354057108" sldId="269"/>
            <ac:spMk id="30" creationId="{D5081FFA-247A-30FF-4A34-B9F46151D971}"/>
          </ac:spMkLst>
        </pc:spChg>
        <pc:picChg chg="add mod">
          <ac:chgData name="Md.Sajib M Pramanic" userId="027e6742-9d2a-45e5-97eb-ed8f5468365d" providerId="ADAL" clId="{FF31CAFA-E2BF-4135-B00F-34502AA8F829}" dt="2025-11-12T19:54:44.686" v="1634" actId="1076"/>
          <ac:picMkLst>
            <pc:docMk/>
            <pc:sldMk cId="3354057108" sldId="269"/>
            <ac:picMk id="3" creationId="{40D179F2-9A2E-B36E-6E62-3C4D6AC09EA8}"/>
          </ac:picMkLst>
        </pc:picChg>
        <pc:picChg chg="del">
          <ac:chgData name="Md.Sajib M Pramanic" userId="027e6742-9d2a-45e5-97eb-ed8f5468365d" providerId="ADAL" clId="{FF31CAFA-E2BF-4135-B00F-34502AA8F829}" dt="2025-11-12T19:53:03.561" v="1622" actId="478"/>
          <ac:picMkLst>
            <pc:docMk/>
            <pc:sldMk cId="3354057108" sldId="269"/>
            <ac:picMk id="16" creationId="{54AD986C-CFA0-7FEF-1B55-B0E5EA5A9CF6}"/>
          </ac:picMkLst>
        </pc:picChg>
        <pc:picChg chg="del">
          <ac:chgData name="Md.Sajib M Pramanic" userId="027e6742-9d2a-45e5-97eb-ed8f5468365d" providerId="ADAL" clId="{FF31CAFA-E2BF-4135-B00F-34502AA8F829}" dt="2025-11-12T19:53:03.561" v="1622" actId="478"/>
          <ac:picMkLst>
            <pc:docMk/>
            <pc:sldMk cId="3354057108" sldId="269"/>
            <ac:picMk id="20" creationId="{B01B20AA-6A1F-5D75-8743-EC7037C87E37}"/>
          </ac:picMkLst>
        </pc:picChg>
        <pc:picChg chg="del">
          <ac:chgData name="Md.Sajib M Pramanic" userId="027e6742-9d2a-45e5-97eb-ed8f5468365d" providerId="ADAL" clId="{FF31CAFA-E2BF-4135-B00F-34502AA8F829}" dt="2025-11-12T19:53:03.561" v="1622" actId="478"/>
          <ac:picMkLst>
            <pc:docMk/>
            <pc:sldMk cId="3354057108" sldId="269"/>
            <ac:picMk id="24" creationId="{6730EA9C-5EC9-75A3-8912-82D8D160F023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20:01:02.560" v="1735" actId="14100"/>
        <pc:sldMkLst>
          <pc:docMk/>
          <pc:sldMk cId="990613118" sldId="270"/>
        </pc:sldMkLst>
        <pc:spChg chg="mod">
          <ac:chgData name="Md.Sajib M Pramanic" userId="027e6742-9d2a-45e5-97eb-ed8f5468365d" providerId="ADAL" clId="{FF31CAFA-E2BF-4135-B00F-34502AA8F829}" dt="2025-11-12T19:56:15.377" v="1636"/>
          <ac:spMkLst>
            <pc:docMk/>
            <pc:sldMk cId="990613118" sldId="270"/>
            <ac:spMk id="7" creationId="{BCA4EC8E-BA07-181A-8A2C-930BA98C7A72}"/>
          </ac:spMkLst>
        </pc:spChg>
        <pc:spChg chg="mod">
          <ac:chgData name="Md.Sajib M Pramanic" userId="027e6742-9d2a-45e5-97eb-ed8f5468365d" providerId="ADAL" clId="{FF31CAFA-E2BF-4135-B00F-34502AA8F829}" dt="2025-11-12T19:56:40.307" v="1693" actId="20577"/>
          <ac:spMkLst>
            <pc:docMk/>
            <pc:sldMk cId="990613118" sldId="270"/>
            <ac:spMk id="8" creationId="{706444D7-3B44-924C-AD57-B1D52EEBF3F8}"/>
          </ac:spMkLst>
        </pc:spChg>
        <pc:picChg chg="del mod">
          <ac:chgData name="Md.Sajib M Pramanic" userId="027e6742-9d2a-45e5-97eb-ed8f5468365d" providerId="ADAL" clId="{FF31CAFA-E2BF-4135-B00F-34502AA8F829}" dt="2025-11-12T19:59:31.534" v="1700" actId="478"/>
          <ac:picMkLst>
            <pc:docMk/>
            <pc:sldMk cId="990613118" sldId="270"/>
            <ac:picMk id="3" creationId="{287D87C4-7B42-93DF-E3D7-21278360F1B9}"/>
          </ac:picMkLst>
        </pc:picChg>
        <pc:picChg chg="add mod">
          <ac:chgData name="Md.Sajib M Pramanic" userId="027e6742-9d2a-45e5-97eb-ed8f5468365d" providerId="ADAL" clId="{FF31CAFA-E2BF-4135-B00F-34502AA8F829}" dt="2025-11-12T20:01:02.560" v="1735" actId="14100"/>
          <ac:picMkLst>
            <pc:docMk/>
            <pc:sldMk cId="990613118" sldId="270"/>
            <ac:picMk id="4" creationId="{4378FA4D-2CD9-27EC-60D8-A520F16DB687}"/>
          </ac:picMkLst>
        </pc:picChg>
      </pc:sldChg>
      <pc:sldChg chg="addSp delSp modSp add mod">
        <pc:chgData name="Md.Sajib M Pramanic" userId="027e6742-9d2a-45e5-97eb-ed8f5468365d" providerId="ADAL" clId="{FF31CAFA-E2BF-4135-B00F-34502AA8F829}" dt="2025-11-12T20:00:38.308" v="1715" actId="1076"/>
        <pc:sldMkLst>
          <pc:docMk/>
          <pc:sldMk cId="4246251554" sldId="271"/>
        </pc:sldMkLst>
        <pc:spChg chg="mod">
          <ac:chgData name="Md.Sajib M Pramanic" userId="027e6742-9d2a-45e5-97eb-ed8f5468365d" providerId="ADAL" clId="{FF31CAFA-E2BF-4135-B00F-34502AA8F829}" dt="2025-11-12T20:00:06.280" v="1707"/>
          <ac:spMkLst>
            <pc:docMk/>
            <pc:sldMk cId="4246251554" sldId="271"/>
            <ac:spMk id="7" creationId="{99343543-4F3C-A457-AC0F-D53113C75007}"/>
          </ac:spMkLst>
        </pc:spChg>
        <pc:spChg chg="mod">
          <ac:chgData name="Md.Sajib M Pramanic" userId="027e6742-9d2a-45e5-97eb-ed8f5468365d" providerId="ADAL" clId="{FF31CAFA-E2BF-4135-B00F-34502AA8F829}" dt="2025-11-12T20:00:18.669" v="1709" actId="20577"/>
          <ac:spMkLst>
            <pc:docMk/>
            <pc:sldMk cId="4246251554" sldId="271"/>
            <ac:spMk id="8" creationId="{2967C742-32B0-8EA3-6B70-7D8C1B8F70A7}"/>
          </ac:spMkLst>
        </pc:spChg>
        <pc:picChg chg="add mod">
          <ac:chgData name="Md.Sajib M Pramanic" userId="027e6742-9d2a-45e5-97eb-ed8f5468365d" providerId="ADAL" clId="{FF31CAFA-E2BF-4135-B00F-34502AA8F829}" dt="2025-11-12T20:00:38.308" v="1715" actId="1076"/>
          <ac:picMkLst>
            <pc:docMk/>
            <pc:sldMk cId="4246251554" sldId="271"/>
            <ac:picMk id="3" creationId="{773FA886-EA10-708B-E06A-5820F7D90513}"/>
          </ac:picMkLst>
        </pc:picChg>
        <pc:picChg chg="del">
          <ac:chgData name="Md.Sajib M Pramanic" userId="027e6742-9d2a-45e5-97eb-ed8f5468365d" providerId="ADAL" clId="{FF31CAFA-E2BF-4135-B00F-34502AA8F829}" dt="2025-11-12T20:00:25.004" v="1710" actId="478"/>
          <ac:picMkLst>
            <pc:docMk/>
            <pc:sldMk cId="4246251554" sldId="271"/>
            <ac:picMk id="4" creationId="{EB80EDCB-34CD-BC71-107D-82BBDDD94E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C6CEF0-5521-284C-1A8B-90A394D6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7A645ECC-58D4-09FF-7827-66AE93703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05419BB-D419-3665-990C-FF812043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A46F5D6-2A38-E041-B434-FAB855B5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F2E151D-2B3F-9A1F-B32A-8095C21E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2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5E5D78B-2F1C-6E44-BF34-EE5EC0C5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8424F119-EDE9-4C43-FD24-9473690E5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61CAA4-6421-0092-5A18-C4D850F7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DF403D2-8AFA-A1CD-CC24-EFFF0087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45D6A28-F589-B47D-AC74-12AA0867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9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BAB7AB33-9438-1CB2-B018-3F24272BB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3B461C16-9289-9B5C-AD3A-CD2B07715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594FF98-F7BB-F7B6-5821-81D549D1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E9A7127-4D4E-5EFF-4530-DECF161D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A9AAF84-96D7-5A2A-09B0-121F2DC6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4E055C-3D49-A48C-7EE3-D91EF02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6C76B3B-0793-7CAD-4868-7C1F31FC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9F5E758-4F8D-9107-3341-95D9C4EB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9CE2441-9B1E-F5A5-CA16-B760DE58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CAD1609-7378-4CC8-4591-8725010B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9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B32E2E7-9361-7402-994C-BA972BA6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841B988-5F9A-65FD-F024-8B62809C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074B1C1-56DB-71D1-E546-869EF06D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AA02F91-20D0-92BE-0B06-86E1D16E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61CE275-43CD-B166-EE82-B3CB0935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7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2BB421B-DD80-4604-88C5-DC38ACF7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42998DE-369C-4366-C79C-88360D2A7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D7ACB4D8-E89D-7AD4-7EDF-E50FC5F22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692F614-FBE4-0823-BDD6-C13123DE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60CC2458-0C36-304C-1AE0-95DDFCA6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D8B5D33-0A4C-B71B-EA13-66D20EBE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F03E275-CD01-B73C-D908-A5B00A500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E7F5C3A-647D-AF77-A077-AF55880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45E9DF2-B753-FFEA-8DD6-D5D49A593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A6C23A-6D8A-C414-1B80-000389787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695FBC7C-1D39-2660-D4DE-0FC5DA4A1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1338130-EFAD-C5C4-4D6A-6D3C707F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4E88C737-0EAC-8BF1-2FDA-6E88984B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1C4EFB41-2A53-BB26-0839-0898C6D1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8365EF3-B55D-2A43-5C5D-6FF55B44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197BBFE-0681-3D8B-0FE2-F8AF4501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C1308D59-314A-0388-750D-2C118C14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8350D92-73E3-D483-6CC2-10144B07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988302FD-343B-9173-0E56-56D0A7BF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547FA0AB-12C9-2BDA-E33E-E768855E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3A524E9E-8BBA-E6BC-9837-6B730E31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7033BAB-E694-B54B-E4B0-1626C4CB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7848716-2409-13BB-35F9-B0AA2B40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9B5E17F1-88FD-4B60-0E8F-ED059C8AA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D12FF37-14DE-B352-7478-E0BA352C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7E20AF1-2A00-F621-765D-054A255A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15B7BDD-1F8F-9529-F4F3-5C3D0049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91FDB19-50BD-03A0-546B-F99BB06C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1BD3A097-472A-4698-DC1D-CBFE3C4E7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9B36659-0EDE-4BFA-0B00-F189AA1CF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0172824C-A1A0-DB0B-53A0-3A333677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CB457F1A-E3D2-5A04-9927-CF52855A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C8817B8-A388-7738-236A-D3D71596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BECC13F3-05A7-29D8-EF09-48B95C1F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86ECD4A-9264-FD59-7179-1BE7082B7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7BCEDE0-1DB4-B021-1718-020B3D1C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F703C-69BD-43AB-AD35-59C4861025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F1393F1-7267-55BB-E174-D38DCC162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27A76FF-0B0D-B1B6-6B16-3D5558A49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D66CC5-7E02-4770-8474-3B97565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8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70438E7-A957-9272-29F1-BFF11E90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2DD369CE-9126-DFE1-1C7C-70EF3E248B3A}"/>
              </a:ext>
            </a:extLst>
          </p:cNvPr>
          <p:cNvSpPr/>
          <p:nvPr/>
        </p:nvSpPr>
        <p:spPr>
          <a:xfrm>
            <a:off x="5164313" y="2437013"/>
            <a:ext cx="6517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0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RTOS Stopwatch System</a:t>
            </a:r>
            <a:endParaRPr lang="en-US" sz="4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C1B9863-6F31-1F54-9114-231B25554ACD}"/>
              </a:ext>
            </a:extLst>
          </p:cNvPr>
          <p:cNvSpPr/>
          <p:nvPr/>
        </p:nvSpPr>
        <p:spPr>
          <a:xfrm>
            <a:off x="5179811" y="4850636"/>
            <a:ext cx="6893369" cy="1714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Md Sajib Pramanic</a:t>
            </a:r>
          </a:p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</a:rPr>
              <a:t>Junaid Khan</a:t>
            </a:r>
          </a:p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</a:rPr>
              <a:t>Mariya</a:t>
            </a:r>
          </a:p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</a:rPr>
              <a:t>Abdul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272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FC4AB-B999-0C47-E7B8-7E02D4E3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BCA4EC8E-BA07-181A-8A2C-930BA98C7A72}"/>
              </a:ext>
            </a:extLst>
          </p:cNvPr>
          <p:cNvSpPr/>
          <p:nvPr/>
        </p:nvSpPr>
        <p:spPr>
          <a:xfrm>
            <a:off x="574334" y="654368"/>
            <a:ext cx="3614792" cy="32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Queues (event-driven state machine)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06444D7-3B44-924C-AD57-B1D52EEBF3F8}"/>
              </a:ext>
            </a:extLst>
          </p:cNvPr>
          <p:cNvSpPr/>
          <p:nvPr/>
        </p:nvSpPr>
        <p:spPr>
          <a:xfrm>
            <a:off x="574334" y="1289813"/>
            <a:ext cx="10192166" cy="455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Cross-task signals use a FreeRTOS queue: sensor/ISR produce events, </a:t>
            </a:r>
          </a:p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Manager consumes them deterministically. This decouples timing-critical producers from decision logic.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Kuva 3" descr="Kuva, joka sisältää kohteen teksti, kuvakaappaus, multimedia, ohjelmisto&#10;&#10;Tekoälyllä luotu sisältö voi olla virheellistä.">
            <a:extLst>
              <a:ext uri="{FF2B5EF4-FFF2-40B4-BE49-F238E27FC236}">
                <a16:creationId xmlns:a16="http://schemas.microsoft.com/office/drawing/2014/main" id="{4378FA4D-2CD9-27EC-60D8-A520F16DB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35" y="2245877"/>
            <a:ext cx="6768164" cy="398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1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E9D2A-517B-DEAF-2B29-C2DAD4C5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99343543-4F3C-A457-AC0F-D53113C75007}"/>
              </a:ext>
            </a:extLst>
          </p:cNvPr>
          <p:cNvSpPr/>
          <p:nvPr/>
        </p:nvSpPr>
        <p:spPr>
          <a:xfrm>
            <a:off x="574334" y="654368"/>
            <a:ext cx="3614792" cy="32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Mutex (shared stopwatch state)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967C742-32B0-8EA3-6B70-7D8C1B8F70A7}"/>
              </a:ext>
            </a:extLst>
          </p:cNvPr>
          <p:cNvSpPr/>
          <p:nvPr/>
        </p:nvSpPr>
        <p:spPr>
          <a:xfrm>
            <a:off x="574334" y="1289813"/>
            <a:ext cx="10192166" cy="455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mutex protects shared variables (ms, running) to prevent races </a:t>
            </a:r>
          </a:p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multiple tasks read/write. Keep critical sections short to minimize blocking and preserve timing.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Kuva 2" descr="Kuva, joka sisältää kohteen teksti, kuvakaappaus, multimedia, ohjelmisto&#10;&#10;Tekoälyllä luotu sisältö voi olla virheellistä.">
            <a:extLst>
              <a:ext uri="{FF2B5EF4-FFF2-40B4-BE49-F238E27FC236}">
                <a16:creationId xmlns:a16="http://schemas.microsoft.com/office/drawing/2014/main" id="{773FA886-EA10-708B-E06A-5820F7D90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54" y="2167964"/>
            <a:ext cx="7210926" cy="424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5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6064A-173F-4E73-F1E8-24765BF9F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45EB65B-3ECD-A93E-D8F0-E7B25562B0B0}"/>
              </a:ext>
            </a:extLst>
          </p:cNvPr>
          <p:cNvSpPr/>
          <p:nvPr/>
        </p:nvSpPr>
        <p:spPr>
          <a:xfrm>
            <a:off x="793790" y="1320759"/>
            <a:ext cx="6451325" cy="73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Core Tasks &amp; Synchronization</a:t>
            </a:r>
            <a:endParaRPr lang="en-US" sz="35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7" name="Kuva 56">
            <a:extLst>
              <a:ext uri="{FF2B5EF4-FFF2-40B4-BE49-F238E27FC236}">
                <a16:creationId xmlns:a16="http://schemas.microsoft.com/office/drawing/2014/main" id="{88CF646C-19CF-B38E-C670-63C67BF1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" t="3350" r="814" b="15538"/>
          <a:stretch>
            <a:fillRect/>
          </a:stretch>
        </p:blipFill>
        <p:spPr>
          <a:xfrm>
            <a:off x="869133" y="2335793"/>
            <a:ext cx="10764570" cy="31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6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8285F-FAF6-6178-5B76-2993F573A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506791-8084-EA9F-EA86-74B3BAE0D0C1}"/>
              </a:ext>
            </a:extLst>
          </p:cNvPr>
          <p:cNvSpPr/>
          <p:nvPr/>
        </p:nvSpPr>
        <p:spPr>
          <a:xfrm>
            <a:off x="1690031" y="2864437"/>
            <a:ext cx="8811937" cy="73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2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That’s all? How do you see the data?</a:t>
            </a:r>
            <a:endParaRPr lang="en-US" sz="3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183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B7100-06A5-D2BD-887C-19A4FD40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>
            <a:extLst>
              <a:ext uri="{FF2B5EF4-FFF2-40B4-BE49-F238E27FC236}">
                <a16:creationId xmlns:a16="http://schemas.microsoft.com/office/drawing/2014/main" id="{332AB746-56AC-62BC-F0C0-BD52C54A9A6B}"/>
              </a:ext>
            </a:extLst>
          </p:cNvPr>
          <p:cNvSpPr/>
          <p:nvPr/>
        </p:nvSpPr>
        <p:spPr>
          <a:xfrm>
            <a:off x="570116" y="638996"/>
            <a:ext cx="664883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28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store and visualization</a:t>
            </a:r>
            <a:endParaRPr lang="en-US" sz="2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F2238C47-F928-F854-89C6-423CBB0C8481}"/>
              </a:ext>
            </a:extLst>
          </p:cNvPr>
          <p:cNvSpPr/>
          <p:nvPr/>
        </p:nvSpPr>
        <p:spPr>
          <a:xfrm>
            <a:off x="570116" y="1337719"/>
            <a:ext cx="694426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Upon job completion, ESP32-S3 transmits captured metrics data to Google Sheet nearly real-time for centralized monitoring and analytics.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1" name="Image 1" descr="preencoded.png">
            <a:extLst>
              <a:ext uri="{FF2B5EF4-FFF2-40B4-BE49-F238E27FC236}">
                <a16:creationId xmlns:a16="http://schemas.microsoft.com/office/drawing/2014/main" id="{387D3EAA-2A70-FB7C-ED63-6B013DB6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7" y="2338375"/>
            <a:ext cx="852902" cy="1023423"/>
          </a:xfrm>
          <a:prstGeom prst="rect">
            <a:avLst/>
          </a:prstGeom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0E5902D3-C057-2F8C-32A1-FA07D3E2433A}"/>
              </a:ext>
            </a:extLst>
          </p:cNvPr>
          <p:cNvSpPr/>
          <p:nvPr/>
        </p:nvSpPr>
        <p:spPr>
          <a:xfrm>
            <a:off x="1813404" y="2542448"/>
            <a:ext cx="2132205" cy="342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Job Captured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8CC17C00-C494-4B38-EE1B-6ABDCC9EE25D}"/>
              </a:ext>
            </a:extLst>
          </p:cNvPr>
          <p:cNvSpPr/>
          <p:nvPr/>
        </p:nvSpPr>
        <p:spPr>
          <a:xfrm>
            <a:off x="1843038" y="2871399"/>
            <a:ext cx="2551747" cy="32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Timer completes cycle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72BC4C48-5DCA-B4B0-3C33-30C9EA93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37" y="3488360"/>
            <a:ext cx="852902" cy="1023423"/>
          </a:xfrm>
          <a:prstGeom prst="rect">
            <a:avLst/>
          </a:prstGeom>
        </p:spPr>
      </p:pic>
      <p:sp>
        <p:nvSpPr>
          <p:cNvPr id="25" name="Text 4">
            <a:extLst>
              <a:ext uri="{FF2B5EF4-FFF2-40B4-BE49-F238E27FC236}">
                <a16:creationId xmlns:a16="http://schemas.microsoft.com/office/drawing/2014/main" id="{BE07C4DA-67A6-890B-E8ED-06EECF612A2A}"/>
              </a:ext>
            </a:extLst>
          </p:cNvPr>
          <p:cNvSpPr/>
          <p:nvPr/>
        </p:nvSpPr>
        <p:spPr>
          <a:xfrm>
            <a:off x="1845488" y="3692433"/>
            <a:ext cx="2132205" cy="1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Packaged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38BC611F-A6C6-C01E-4C21-E87632690201}"/>
              </a:ext>
            </a:extLst>
          </p:cNvPr>
          <p:cNvSpPr/>
          <p:nvPr/>
        </p:nvSpPr>
        <p:spPr>
          <a:xfrm>
            <a:off x="1859080" y="4021383"/>
            <a:ext cx="2966417" cy="84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Job #, start time, end time,</a:t>
            </a:r>
          </a:p>
          <a:p>
            <a:pPr>
              <a:lnSpc>
                <a:spcPts val="25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duration, insertedAt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Kuva 2" descr="Kuva, joka sisältää kohteen teksti, kuvakaappaus, numero, Fontti&#10;&#10;Tekoälyllä luotu sisältö voi olla virheellistä.">
            <a:extLst>
              <a:ext uri="{FF2B5EF4-FFF2-40B4-BE49-F238E27FC236}">
                <a16:creationId xmlns:a16="http://schemas.microsoft.com/office/drawing/2014/main" id="{7D2B4011-CF3B-3CDB-B853-D49DE863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738" y="2049899"/>
            <a:ext cx="6987309" cy="42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5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AFA1A2-949B-A0C9-C897-191997A0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654B204-7FD3-DC94-409D-8C84763FD332}"/>
              </a:ext>
            </a:extLst>
          </p:cNvPr>
          <p:cNvSpPr/>
          <p:nvPr/>
        </p:nvSpPr>
        <p:spPr>
          <a:xfrm>
            <a:off x="4252163" y="3060714"/>
            <a:ext cx="3189787" cy="73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4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Thank you</a:t>
            </a:r>
            <a:endParaRPr lang="en-US" sz="4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71BDA09-4729-99DC-C9FB-1F3754D6BEC0}"/>
              </a:ext>
            </a:extLst>
          </p:cNvPr>
          <p:cNvSpPr/>
          <p:nvPr/>
        </p:nvSpPr>
        <p:spPr>
          <a:xfrm>
            <a:off x="5416990" y="4132263"/>
            <a:ext cx="6578851" cy="73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Do you want to see the live demo?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4166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A0084-DE1D-3BCC-E031-8C588AC3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AAB472F-3CAE-D386-963A-E636FAB3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257A6FC-5EEA-6FA8-09C8-2F4507964150}"/>
              </a:ext>
            </a:extLst>
          </p:cNvPr>
          <p:cNvSpPr/>
          <p:nvPr/>
        </p:nvSpPr>
        <p:spPr>
          <a:xfrm>
            <a:off x="424824" y="355126"/>
            <a:ext cx="57142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2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Hardware Architecture</a:t>
            </a:r>
            <a:endParaRPr lang="en-US" sz="3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F8C0729-C5A2-4823-4781-3683D3660DD7}"/>
              </a:ext>
            </a:extLst>
          </p:cNvPr>
          <p:cNvSpPr/>
          <p:nvPr/>
        </p:nvSpPr>
        <p:spPr>
          <a:xfrm>
            <a:off x="424826" y="1008186"/>
            <a:ext cx="6500410" cy="1195915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4840799-E718-3FB5-D66E-B77488619C52}"/>
              </a:ext>
            </a:extLst>
          </p:cNvPr>
          <p:cNvSpPr/>
          <p:nvPr/>
        </p:nvSpPr>
        <p:spPr>
          <a:xfrm>
            <a:off x="651639" y="1235000"/>
            <a:ext cx="2486536" cy="32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Ultrasonic Sensor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E3E8690-6C8E-1200-54D0-70E87D25C49E}"/>
              </a:ext>
            </a:extLst>
          </p:cNvPr>
          <p:cNvSpPr/>
          <p:nvPr/>
        </p:nvSpPr>
        <p:spPr>
          <a:xfrm>
            <a:off x="651639" y="1725420"/>
            <a:ext cx="6110177" cy="33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TRIG: Pin 17, ECHO: Pin 18. Detects objects within 10cm proximity.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13FFC9AD-57EC-BA80-15A6-8BEDB8D9ADF5}"/>
              </a:ext>
            </a:extLst>
          </p:cNvPr>
          <p:cNvSpPr/>
          <p:nvPr/>
        </p:nvSpPr>
        <p:spPr>
          <a:xfrm>
            <a:off x="424826" y="2394033"/>
            <a:ext cx="6500410" cy="1195915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154AEEE-59F7-17E6-5212-7A60E0ECE318}"/>
              </a:ext>
            </a:extLst>
          </p:cNvPr>
          <p:cNvSpPr/>
          <p:nvPr/>
        </p:nvSpPr>
        <p:spPr>
          <a:xfrm>
            <a:off x="651639" y="2620847"/>
            <a:ext cx="2439010" cy="32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OLED Display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D102FFD-7921-15E0-06CF-467CDFF9497A}"/>
              </a:ext>
            </a:extLst>
          </p:cNvPr>
          <p:cNvSpPr/>
          <p:nvPr/>
        </p:nvSpPr>
        <p:spPr>
          <a:xfrm>
            <a:off x="651639" y="3111266"/>
            <a:ext cx="6110177" cy="33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SDA: Pin 14, SCL: Pin 13. Shows HH:MM:SS format timing data.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ABF07C1F-B186-801D-149C-6BC0B524653A}"/>
              </a:ext>
            </a:extLst>
          </p:cNvPr>
          <p:cNvSpPr/>
          <p:nvPr/>
        </p:nvSpPr>
        <p:spPr>
          <a:xfrm>
            <a:off x="424826" y="3766432"/>
            <a:ext cx="6500410" cy="1195915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29D6AF81-3EEE-C447-738C-57667CD8C782}"/>
              </a:ext>
            </a:extLst>
          </p:cNvPr>
          <p:cNvSpPr/>
          <p:nvPr/>
        </p:nvSpPr>
        <p:spPr>
          <a:xfrm>
            <a:off x="651639" y="3993246"/>
            <a:ext cx="2632796" cy="32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RGB LED Indicators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D1A2AFC7-E8CD-6742-7A7E-D5FFA70B4613}"/>
              </a:ext>
            </a:extLst>
          </p:cNvPr>
          <p:cNvSpPr/>
          <p:nvPr/>
        </p:nvSpPr>
        <p:spPr>
          <a:xfrm>
            <a:off x="651639" y="4483665"/>
            <a:ext cx="6110177" cy="33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 (Pin 4), Yellow (Pin 5), Green (Pin 6). Status signaling via color.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F2CCA61A-74AF-5049-DBAB-8B4A1E0407EC}"/>
              </a:ext>
            </a:extLst>
          </p:cNvPr>
          <p:cNvSpPr/>
          <p:nvPr/>
        </p:nvSpPr>
        <p:spPr>
          <a:xfrm>
            <a:off x="424826" y="5138831"/>
            <a:ext cx="6500410" cy="1195915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C966CA35-9AA6-CCAA-B95D-556FC0BDED0E}"/>
              </a:ext>
            </a:extLst>
          </p:cNvPr>
          <p:cNvSpPr/>
          <p:nvPr/>
        </p:nvSpPr>
        <p:spPr>
          <a:xfrm>
            <a:off x="651639" y="5365645"/>
            <a:ext cx="2439010" cy="32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Push Button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1ADCB817-5540-538C-7131-0116E4365E31}"/>
              </a:ext>
            </a:extLst>
          </p:cNvPr>
          <p:cNvSpPr/>
          <p:nvPr/>
        </p:nvSpPr>
        <p:spPr>
          <a:xfrm>
            <a:off x="651639" y="5856064"/>
            <a:ext cx="6110177" cy="33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Pin 8. Manual pause and state reset control.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1807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C534B3-C1C3-975A-4686-F7CFB738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 descr="Kuva, joka sisältää kohteen diagrammi, Suunnitelma, teksti, kuvakaappaus&#10;&#10;Tekoälyllä luotu sisältö voi olla virheellistä.">
            <a:extLst>
              <a:ext uri="{FF2B5EF4-FFF2-40B4-BE49-F238E27FC236}">
                <a16:creationId xmlns:a16="http://schemas.microsoft.com/office/drawing/2014/main" id="{242C7F6F-5258-0B89-917B-681732B8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3"/>
          <a:stretch>
            <a:fillRect/>
          </a:stretch>
        </p:blipFill>
        <p:spPr>
          <a:xfrm>
            <a:off x="0" y="694944"/>
            <a:ext cx="12109371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6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ABCDA-CC92-6CAD-E2F3-698CEB6A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2D874C16-491F-80A9-812A-4BCFDEE4D501}"/>
              </a:ext>
            </a:extLst>
          </p:cNvPr>
          <p:cNvSpPr/>
          <p:nvPr/>
        </p:nvSpPr>
        <p:spPr>
          <a:xfrm>
            <a:off x="760176" y="692782"/>
            <a:ext cx="54422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2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System State Machine</a:t>
            </a:r>
            <a:endParaRPr lang="en-US" sz="3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E72B98C-2A99-6801-9C37-03F8BFA0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41" y="1713386"/>
            <a:ext cx="7660481" cy="4546521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3E154E89-7E09-126D-5B80-850002688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1260" y="2824631"/>
            <a:ext cx="652129" cy="652131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A3D1761C-2AEA-3A22-0525-CFDD464D28D7}"/>
              </a:ext>
            </a:extLst>
          </p:cNvPr>
          <p:cNvSpPr/>
          <p:nvPr/>
        </p:nvSpPr>
        <p:spPr>
          <a:xfrm>
            <a:off x="8440252" y="4797095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3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PAUSED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24C50AA3-2E23-DFE6-F93D-1C06874F6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3850" y="2825854"/>
            <a:ext cx="652130" cy="652131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21B6BAA2-80B4-CC24-9134-94360F80D990}"/>
              </a:ext>
            </a:extLst>
          </p:cNvPr>
          <p:cNvSpPr/>
          <p:nvPr/>
        </p:nvSpPr>
        <p:spPr>
          <a:xfrm>
            <a:off x="6040411" y="4797095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3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RUNNING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5E5607B7-489D-516C-5536-0B7563301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4010" y="2825854"/>
            <a:ext cx="652130" cy="652131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7865127A-4AF6-2BF7-5B5E-D24D62BAAEC9}"/>
              </a:ext>
            </a:extLst>
          </p:cNvPr>
          <p:cNvSpPr/>
          <p:nvPr/>
        </p:nvSpPr>
        <p:spPr>
          <a:xfrm>
            <a:off x="3601443" y="4797095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3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READY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78AEDCC4-A706-4A2B-6F01-715A2357F6E4}"/>
              </a:ext>
            </a:extLst>
          </p:cNvPr>
          <p:cNvSpPr/>
          <p:nvPr/>
        </p:nvSpPr>
        <p:spPr>
          <a:xfrm>
            <a:off x="1085585" y="5572139"/>
            <a:ext cx="95443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cycles through three distinct operational states. Each transition is managed by RTOS schedulers to ensure deterministic timing and proper resource allocation.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992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F9378-E57B-7B08-1649-24276F96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8B40430-54F1-05FA-A660-EC1F77C81F2F}"/>
              </a:ext>
            </a:extLst>
          </p:cNvPr>
          <p:cNvSpPr/>
          <p:nvPr/>
        </p:nvSpPr>
        <p:spPr>
          <a:xfrm>
            <a:off x="744855" y="585192"/>
            <a:ext cx="5169218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5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Initial State: System Ready</a:t>
            </a:r>
            <a:endParaRPr lang="en-US" sz="2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CA0A574-77BA-B85C-31C8-485C5ECF78CB}"/>
              </a:ext>
            </a:extLst>
          </p:cNvPr>
          <p:cNvSpPr/>
          <p:nvPr/>
        </p:nvSpPr>
        <p:spPr>
          <a:xfrm>
            <a:off x="744855" y="1516142"/>
            <a:ext cx="303228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Ready Configuration</a:t>
            </a:r>
            <a:endParaRPr lang="en-US" sz="2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7849EC4-D07E-7978-8B50-A21C30DFC62B}"/>
              </a:ext>
            </a:extLst>
          </p:cNvPr>
          <p:cNvSpPr/>
          <p:nvPr/>
        </p:nvSpPr>
        <p:spPr>
          <a:xfrm>
            <a:off x="744855" y="2061329"/>
            <a:ext cx="6310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16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GREEN LED continuously ON</a:t>
            </a:r>
            <a:endParaRPr lang="en-US" sz="16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A56D47D-250F-CF95-6B4C-2BD2EFEBF2D8}"/>
              </a:ext>
            </a:extLst>
          </p:cNvPr>
          <p:cNvSpPr/>
          <p:nvPr/>
        </p:nvSpPr>
        <p:spPr>
          <a:xfrm>
            <a:off x="744855" y="2476262"/>
            <a:ext cx="6310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16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OLED displays "00:00:00"</a:t>
            </a:r>
            <a:endParaRPr lang="en-US" sz="16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D35794A-CCFC-ECEC-5005-D87ED7C0ADE1}"/>
              </a:ext>
            </a:extLst>
          </p:cNvPr>
          <p:cNvSpPr/>
          <p:nvPr/>
        </p:nvSpPr>
        <p:spPr>
          <a:xfrm>
            <a:off x="744855" y="2891195"/>
            <a:ext cx="6310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16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Timer halted, waiting for trigger</a:t>
            </a:r>
            <a:endParaRPr lang="en-US" sz="16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82ADAF5-5F74-AD1D-CC07-BD7588F2A943}"/>
              </a:ext>
            </a:extLst>
          </p:cNvPr>
          <p:cNvSpPr/>
          <p:nvPr/>
        </p:nvSpPr>
        <p:spPr>
          <a:xfrm>
            <a:off x="744855" y="3306128"/>
            <a:ext cx="6310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16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Ultrasonic sensor actively polling</a:t>
            </a:r>
            <a:endParaRPr lang="en-US" sz="16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90113B4-2008-CE93-F9D9-CBE1F24CF7B7}"/>
              </a:ext>
            </a:extLst>
          </p:cNvPr>
          <p:cNvSpPr/>
          <p:nvPr/>
        </p:nvSpPr>
        <p:spPr>
          <a:xfrm>
            <a:off x="744855" y="3721060"/>
            <a:ext cx="6310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sz="165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awaits object detection</a:t>
            </a:r>
            <a:endParaRPr lang="en-US" sz="16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56ABC7F-8047-FA3C-2605-B9EFF6D4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66" y="852964"/>
            <a:ext cx="5184729" cy="51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5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F2889-6172-1583-E3FC-8BCCB5D0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D322481-77D6-CBD0-69E9-7A11AA57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8" y="-1"/>
            <a:ext cx="4572001" cy="6858001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434CD679-59FF-B854-3D4B-A3D3D9C7A02F}"/>
              </a:ext>
            </a:extLst>
          </p:cNvPr>
          <p:cNvSpPr/>
          <p:nvPr/>
        </p:nvSpPr>
        <p:spPr>
          <a:xfrm>
            <a:off x="516203" y="589868"/>
            <a:ext cx="5535223" cy="366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Running State: Active Timing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ED4AACF-301C-08E8-F1DC-4A2253B95B0C}"/>
              </a:ext>
            </a:extLst>
          </p:cNvPr>
          <p:cNvSpPr/>
          <p:nvPr/>
        </p:nvSpPr>
        <p:spPr>
          <a:xfrm>
            <a:off x="516204" y="1224689"/>
            <a:ext cx="6820788" cy="625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an object enters the 10cm proximity zone, the system automatically transitions to active timing mode.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A8754A7C-D2BC-F14C-1A58-B242742082A5}"/>
              </a:ext>
            </a:extLst>
          </p:cNvPr>
          <p:cNvSpPr/>
          <p:nvPr/>
        </p:nvSpPr>
        <p:spPr>
          <a:xfrm>
            <a:off x="516203" y="2336276"/>
            <a:ext cx="3321010" cy="1854625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9271BF5B-FD1D-B796-1174-BE8E9655E8A3}"/>
              </a:ext>
            </a:extLst>
          </p:cNvPr>
          <p:cNvSpPr/>
          <p:nvPr/>
        </p:nvSpPr>
        <p:spPr>
          <a:xfrm>
            <a:off x="485723" y="2336276"/>
            <a:ext cx="110485" cy="1854625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D6E511B4-95A0-E637-11F8-188819257869}"/>
              </a:ext>
            </a:extLst>
          </p:cNvPr>
          <p:cNvSpPr/>
          <p:nvPr/>
        </p:nvSpPr>
        <p:spPr>
          <a:xfrm>
            <a:off x="864938" y="2593570"/>
            <a:ext cx="2619368" cy="267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Trigger Condition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D11D9CA3-0274-D95E-C6BA-59E916C7B5C0}"/>
              </a:ext>
            </a:extLst>
          </p:cNvPr>
          <p:cNvSpPr/>
          <p:nvPr/>
        </p:nvSpPr>
        <p:spPr>
          <a:xfrm>
            <a:off x="864938" y="3083989"/>
            <a:ext cx="2771824" cy="821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Ultrasonic sensor detects object ≤10cm distance threshold.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hape 6">
            <a:extLst>
              <a:ext uri="{FF2B5EF4-FFF2-40B4-BE49-F238E27FC236}">
                <a16:creationId xmlns:a16="http://schemas.microsoft.com/office/drawing/2014/main" id="{808F7745-6850-3D47-AC41-AF59DCAA8CD1}"/>
              </a:ext>
            </a:extLst>
          </p:cNvPr>
          <p:cNvSpPr/>
          <p:nvPr/>
        </p:nvSpPr>
        <p:spPr>
          <a:xfrm>
            <a:off x="4015874" y="2336276"/>
            <a:ext cx="3321118" cy="1854625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62D9A9E3-BC4B-555E-6AD2-FC6180CC347E}"/>
              </a:ext>
            </a:extLst>
          </p:cNvPr>
          <p:cNvSpPr/>
          <p:nvPr/>
        </p:nvSpPr>
        <p:spPr>
          <a:xfrm>
            <a:off x="3985393" y="2336276"/>
            <a:ext cx="110485" cy="1854625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E8B6A4B9-24DD-4A04-6020-19642D716D51}"/>
              </a:ext>
            </a:extLst>
          </p:cNvPr>
          <p:cNvSpPr/>
          <p:nvPr/>
        </p:nvSpPr>
        <p:spPr>
          <a:xfrm>
            <a:off x="4364608" y="2593570"/>
            <a:ext cx="2569304" cy="267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LED Response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EE9A8057-7B03-3075-9894-50FF2C3E1E96}"/>
              </a:ext>
            </a:extLst>
          </p:cNvPr>
          <p:cNvSpPr/>
          <p:nvPr/>
        </p:nvSpPr>
        <p:spPr>
          <a:xfrm>
            <a:off x="4364608" y="3083990"/>
            <a:ext cx="2771932" cy="109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GREEN LED turns OFF. YELLOW LED begins millisecond-synchronized blinking pattern.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A379B5FE-199E-F0E2-AD2E-D795116AAE84}"/>
              </a:ext>
            </a:extLst>
          </p:cNvPr>
          <p:cNvSpPr/>
          <p:nvPr/>
        </p:nvSpPr>
        <p:spPr>
          <a:xfrm>
            <a:off x="516203" y="4382881"/>
            <a:ext cx="3321010" cy="1854625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Shape 11">
            <a:extLst>
              <a:ext uri="{FF2B5EF4-FFF2-40B4-BE49-F238E27FC236}">
                <a16:creationId xmlns:a16="http://schemas.microsoft.com/office/drawing/2014/main" id="{F052A1B6-59F8-0388-5808-6B433444938C}"/>
              </a:ext>
            </a:extLst>
          </p:cNvPr>
          <p:cNvSpPr/>
          <p:nvPr/>
        </p:nvSpPr>
        <p:spPr>
          <a:xfrm>
            <a:off x="485723" y="4382881"/>
            <a:ext cx="110485" cy="1854625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A780CC7F-6137-BA6F-648D-424C09128043}"/>
              </a:ext>
            </a:extLst>
          </p:cNvPr>
          <p:cNvSpPr/>
          <p:nvPr/>
        </p:nvSpPr>
        <p:spPr>
          <a:xfrm>
            <a:off x="864938" y="4640175"/>
            <a:ext cx="2569304" cy="267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Timer Operation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F2F9E719-4AA8-39D2-5355-D6D3DFE15769}"/>
              </a:ext>
            </a:extLst>
          </p:cNvPr>
          <p:cNvSpPr/>
          <p:nvPr/>
        </p:nvSpPr>
        <p:spPr>
          <a:xfrm>
            <a:off x="864938" y="5130594"/>
            <a:ext cx="2771824" cy="109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Stopwatch counts continuously from 00:00:00 on OLED display with high precision.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27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F81B2-9AB8-BCC6-0FCC-6190D579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E8C2C9-9363-3650-A1FA-0044BCA498C4}"/>
              </a:ext>
            </a:extLst>
          </p:cNvPr>
          <p:cNvSpPr/>
          <p:nvPr/>
        </p:nvSpPr>
        <p:spPr>
          <a:xfrm>
            <a:off x="630674" y="495538"/>
            <a:ext cx="470285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Paused State: Stop Conditions</a:t>
            </a:r>
            <a:endParaRPr lang="en-US" sz="21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D3A2416-B909-0796-1ED3-8B5AAC7BD9D9}"/>
              </a:ext>
            </a:extLst>
          </p:cNvPr>
          <p:cNvSpPr/>
          <p:nvPr/>
        </p:nvSpPr>
        <p:spPr>
          <a:xfrm>
            <a:off x="630674" y="1193721"/>
            <a:ext cx="7729555" cy="327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timer pauses when either condition is met, holding for exactly 10 seconds before reset.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F0A2F65-A4E3-375A-9250-C23E88822D88}"/>
              </a:ext>
            </a:extLst>
          </p:cNvPr>
          <p:cNvSpPr/>
          <p:nvPr/>
        </p:nvSpPr>
        <p:spPr>
          <a:xfrm>
            <a:off x="630674" y="1521444"/>
            <a:ext cx="8641080" cy="1038344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40383A0-7BEC-7DC9-489B-8CDF55926276}"/>
              </a:ext>
            </a:extLst>
          </p:cNvPr>
          <p:cNvSpPr/>
          <p:nvPr/>
        </p:nvSpPr>
        <p:spPr>
          <a:xfrm>
            <a:off x="630674" y="1521444"/>
            <a:ext cx="4320540" cy="1038344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6EA0179-A080-C1D6-968F-1AFEDC82F8F0}"/>
              </a:ext>
            </a:extLst>
          </p:cNvPr>
          <p:cNvSpPr/>
          <p:nvPr/>
        </p:nvSpPr>
        <p:spPr>
          <a:xfrm>
            <a:off x="810817" y="1701586"/>
            <a:ext cx="145593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Sensor Exit</a:t>
            </a:r>
            <a:endParaRPr lang="en-US" sz="17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4F65F21-F303-49BD-BC32-140EA80F6047}"/>
              </a:ext>
            </a:extLst>
          </p:cNvPr>
          <p:cNvSpPr/>
          <p:nvPr/>
        </p:nvSpPr>
        <p:spPr>
          <a:xfrm>
            <a:off x="810816" y="2091277"/>
            <a:ext cx="408767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 leaves 10cm zone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C8700405-2088-134D-F735-F1BFB4CAA35A}"/>
              </a:ext>
            </a:extLst>
          </p:cNvPr>
          <p:cNvSpPr/>
          <p:nvPr/>
        </p:nvSpPr>
        <p:spPr>
          <a:xfrm>
            <a:off x="7315200" y="1521444"/>
            <a:ext cx="4320540" cy="1038344"/>
          </a:xfrm>
          <a:prstGeom prst="rect">
            <a:avLst/>
          </a:prstGeom>
          <a:solidFill>
            <a:srgbClr val="2E2E2F"/>
          </a:solidFill>
          <a:ln/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C571A82-2A90-A232-E53D-733892475B21}"/>
              </a:ext>
            </a:extLst>
          </p:cNvPr>
          <p:cNvSpPr/>
          <p:nvPr/>
        </p:nvSpPr>
        <p:spPr>
          <a:xfrm>
            <a:off x="7315199" y="1521444"/>
            <a:ext cx="45719" cy="1038344"/>
          </a:xfrm>
          <a:prstGeom prst="roundRect">
            <a:avLst>
              <a:gd name="adj" fmla="val 118246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DEA4930A-C969-9BFE-E626-36CA8EA397F2}"/>
              </a:ext>
            </a:extLst>
          </p:cNvPr>
          <p:cNvSpPr/>
          <p:nvPr/>
        </p:nvSpPr>
        <p:spPr>
          <a:xfrm>
            <a:off x="7495343" y="1701586"/>
            <a:ext cx="145593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Button Press</a:t>
            </a:r>
            <a:endParaRPr lang="en-US" sz="17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E95EA357-AF16-620B-C253-DFEF4E88E1E2}"/>
              </a:ext>
            </a:extLst>
          </p:cNvPr>
          <p:cNvSpPr/>
          <p:nvPr/>
        </p:nvSpPr>
        <p:spPr>
          <a:xfrm>
            <a:off x="7495342" y="2091277"/>
            <a:ext cx="408767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manually triggers reset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51639EF1-9B7D-E36B-AE4A-E330C1A8DB52}"/>
              </a:ext>
            </a:extLst>
          </p:cNvPr>
          <p:cNvSpPr/>
          <p:nvPr/>
        </p:nvSpPr>
        <p:spPr>
          <a:xfrm>
            <a:off x="630674" y="3087886"/>
            <a:ext cx="6730244" cy="117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Pause Response:</a:t>
            </a:r>
            <a:r>
              <a:rPr lang="en-US" sz="14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YELLOW LED turns OFF. RED LED activates. OLED freezes current time. System holds paused state for 10 seconds, then returns to Initial state automatically.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E30D80FE-8868-F1AC-F1D0-F469F522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47" y="2723078"/>
            <a:ext cx="4123204" cy="41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2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7BB40-10F6-6CBB-6331-03828305E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6D6AE671-ECE7-F4F4-3C15-438D2EF1F639}"/>
              </a:ext>
            </a:extLst>
          </p:cNvPr>
          <p:cNvSpPr/>
          <p:nvPr/>
        </p:nvSpPr>
        <p:spPr>
          <a:xfrm>
            <a:off x="574334" y="654368"/>
            <a:ext cx="3614792" cy="32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55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RTOS Architecture</a:t>
            </a:r>
            <a:endParaRPr lang="en-US" sz="35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D170D04-E911-947B-941F-7616FFABA8B1}"/>
              </a:ext>
            </a:extLst>
          </p:cNvPr>
          <p:cNvSpPr/>
          <p:nvPr/>
        </p:nvSpPr>
        <p:spPr>
          <a:xfrm>
            <a:off x="574335" y="1510380"/>
            <a:ext cx="10192166" cy="455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operating system manages concurrent task execution with priority scheduling and resource synchronization.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EEE74D50-ADB6-34A5-3C2C-EB62E13C001E}"/>
              </a:ext>
            </a:extLst>
          </p:cNvPr>
          <p:cNvSpPr/>
          <p:nvPr/>
        </p:nvSpPr>
        <p:spPr>
          <a:xfrm>
            <a:off x="1546360" y="2248710"/>
            <a:ext cx="2215563" cy="20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/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Scheduler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2046B8C2-D12E-2F61-887D-0343BF844F95}"/>
              </a:ext>
            </a:extLst>
          </p:cNvPr>
          <p:cNvSpPr/>
          <p:nvPr/>
        </p:nvSpPr>
        <p:spPr>
          <a:xfrm>
            <a:off x="207307" y="2739128"/>
            <a:ext cx="3614792" cy="1045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Preemptive scheduling with priority levels. Ensures time-critical sensor polling meets strict deadlines.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17853A54-2063-0C3B-F410-74B74A19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17" y="2293025"/>
            <a:ext cx="3567249" cy="3567249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8D04FB34-1D99-5839-8B0F-B65EC77B7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8613" y="3202734"/>
            <a:ext cx="462374" cy="462374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D42667FC-6E69-DAC5-1D57-6DB77FD56FA4}"/>
              </a:ext>
            </a:extLst>
          </p:cNvPr>
          <p:cNvSpPr/>
          <p:nvPr/>
        </p:nvSpPr>
        <p:spPr>
          <a:xfrm>
            <a:off x="8054126" y="2303574"/>
            <a:ext cx="2258733" cy="20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Mutex &amp; Semaphore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BD4B6CA7-195B-1517-B959-FCFFBF1E05AF}"/>
              </a:ext>
            </a:extLst>
          </p:cNvPr>
          <p:cNvSpPr/>
          <p:nvPr/>
        </p:nvSpPr>
        <p:spPr>
          <a:xfrm>
            <a:off x="8054126" y="2793992"/>
            <a:ext cx="3357585" cy="990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Protects shared OLED display buffer and LED state variables from race conditions between tasks.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7FA1C5B1-82E7-A8F7-B355-4B171AD04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17" y="2293025"/>
            <a:ext cx="3567249" cy="3567249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9FF95602-C57B-C73D-E5C6-12BD6E783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3589" y="3202734"/>
            <a:ext cx="462374" cy="462374"/>
          </a:xfrm>
          <a:prstGeom prst="rect">
            <a:avLst/>
          </a:prstGeom>
        </p:spPr>
      </p:pic>
      <p:sp>
        <p:nvSpPr>
          <p:cNvPr id="21" name="Text 6">
            <a:extLst>
              <a:ext uri="{FF2B5EF4-FFF2-40B4-BE49-F238E27FC236}">
                <a16:creationId xmlns:a16="http://schemas.microsoft.com/office/drawing/2014/main" id="{0BFE5168-9FF4-659D-70C6-E50146CC69E4}"/>
              </a:ext>
            </a:extLst>
          </p:cNvPr>
          <p:cNvSpPr/>
          <p:nvPr/>
        </p:nvSpPr>
        <p:spPr>
          <a:xfrm>
            <a:off x="8054126" y="4756142"/>
            <a:ext cx="2391595" cy="20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Interrupt Handling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620EE181-C402-E5AD-8FCB-CF89701B06C2}"/>
              </a:ext>
            </a:extLst>
          </p:cNvPr>
          <p:cNvSpPr/>
          <p:nvPr/>
        </p:nvSpPr>
        <p:spPr>
          <a:xfrm>
            <a:off x="8054127" y="5246561"/>
            <a:ext cx="3705638" cy="844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Button press and sensor edge triggers handled via ISRs with priority queue management.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3CD23030-1119-E8AC-FF48-DED748801E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3117" y="2293025"/>
            <a:ext cx="3567249" cy="3567249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022B596-F445-1490-0654-0A8304CC8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7297" y="4547902"/>
            <a:ext cx="539306" cy="539306"/>
          </a:xfrm>
          <a:prstGeom prst="rect">
            <a:avLst/>
          </a:prstGeom>
        </p:spPr>
      </p:pic>
      <p:sp>
        <p:nvSpPr>
          <p:cNvPr id="29" name="Text 8">
            <a:extLst>
              <a:ext uri="{FF2B5EF4-FFF2-40B4-BE49-F238E27FC236}">
                <a16:creationId xmlns:a16="http://schemas.microsoft.com/office/drawing/2014/main" id="{21E73F8E-22DE-24E0-9D8A-264E30599483}"/>
              </a:ext>
            </a:extLst>
          </p:cNvPr>
          <p:cNvSpPr/>
          <p:nvPr/>
        </p:nvSpPr>
        <p:spPr>
          <a:xfrm>
            <a:off x="1656088" y="4554974"/>
            <a:ext cx="2215563" cy="20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/>
            <a:r>
              <a:rPr lang="en-US" sz="20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Priority Queues</a:t>
            </a:r>
            <a:endParaRPr lang="en-US" sz="2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48B7394E-6585-496B-89C2-E184488CD04B}"/>
              </a:ext>
            </a:extLst>
          </p:cNvPr>
          <p:cNvSpPr/>
          <p:nvPr/>
        </p:nvSpPr>
        <p:spPr>
          <a:xfrm>
            <a:off x="578539" y="5045393"/>
            <a:ext cx="3316712" cy="1045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Events sorted by urgency. Sensor detections and button presses processed in deterministic order.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Image 6" descr="preencoded.png">
            <a:extLst>
              <a:ext uri="{FF2B5EF4-FFF2-40B4-BE49-F238E27FC236}">
                <a16:creationId xmlns:a16="http://schemas.microsoft.com/office/drawing/2014/main" id="{EDB61224-FBFC-CA45-67DF-EB719F037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3117" y="2293025"/>
            <a:ext cx="3567249" cy="3567249"/>
          </a:xfrm>
          <a:prstGeom prst="rect">
            <a:avLst/>
          </a:prstGeom>
        </p:spPr>
      </p:pic>
      <p:pic>
        <p:nvPicPr>
          <p:cNvPr id="32" name="Image 7" descr="preencoded.png">
            <a:extLst>
              <a:ext uri="{FF2B5EF4-FFF2-40B4-BE49-F238E27FC236}">
                <a16:creationId xmlns:a16="http://schemas.microsoft.com/office/drawing/2014/main" id="{0A5B157E-E709-ED5D-A855-9F96CF5149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6913" y="4584478"/>
            <a:ext cx="502730" cy="5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A1103-5CCF-3BFA-479F-695D01C5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7F5E2395-830E-9A8C-5952-23C82784B708}"/>
              </a:ext>
            </a:extLst>
          </p:cNvPr>
          <p:cNvSpPr/>
          <p:nvPr/>
        </p:nvSpPr>
        <p:spPr>
          <a:xfrm>
            <a:off x="574334" y="654368"/>
            <a:ext cx="3614792" cy="32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Task synchronization (deterministic timing)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E3BFDB8-E622-0F1A-24AD-C0BE97505266}"/>
              </a:ext>
            </a:extLst>
          </p:cNvPr>
          <p:cNvSpPr/>
          <p:nvPr/>
        </p:nvSpPr>
        <p:spPr>
          <a:xfrm>
            <a:off x="574334" y="1289813"/>
            <a:ext cx="10192166" cy="455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stopwatch uses a precise 1 ms cadence with vTaskDelayUntil, avoiding busy-wait and jitter. </a:t>
            </a:r>
          </a:p>
          <a:p>
            <a:r>
              <a:rPr lang="en-US" sz="15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Periodic delays keep the scheduler fair and CPU free for other tasks.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Kuva 2" descr="Kuva, joka sisältää kohteen teksti, kuvakaappaus, multimedia, näyttö&#10;&#10;Tekoälyllä luotu sisältö voi olla virheellistä.">
            <a:extLst>
              <a:ext uri="{FF2B5EF4-FFF2-40B4-BE49-F238E27FC236}">
                <a16:creationId xmlns:a16="http://schemas.microsoft.com/office/drawing/2014/main" id="{40D179F2-9A2E-B36E-6E62-3C4D6AC0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9" y="2257531"/>
            <a:ext cx="7356742" cy="39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57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6d5681b-4a40-4d3a-8e7b-03a70d3991b6}" enabled="0" method="" siteId="{b6d5681b-4a40-4d3a-8e7b-03a70d3991b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Md.Sajib M Pramanic</dc:creator>
  <cp:revision>1</cp:revision>
  <dcterms:created xsi:type="dcterms:W3CDTF">2025-11-05T04:11:26Z</dcterms:created>
  <dcterms:modified xsi:type="dcterms:W3CDTF">2025-11-12T20:12:28Z</dcterms:modified>
</cp:coreProperties>
</file>